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6" autoAdjust="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EED79261-52B8-44B7-9D8C-1861AAB28FE8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28D15-EF8B-40D5-AEC3-841EE9F5FF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79261-52B8-44B7-9D8C-1861AAB28FE8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28D15-EF8B-40D5-AEC3-841EE9F5FF2A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79261-52B8-44B7-9D8C-1861AAB28FE8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28D15-EF8B-40D5-AEC3-841EE9F5FF2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79261-52B8-44B7-9D8C-1861AAB28FE8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28D15-EF8B-40D5-AEC3-841EE9F5FF2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79261-52B8-44B7-9D8C-1861AAB28FE8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28D15-EF8B-40D5-AEC3-841EE9F5FF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79261-52B8-44B7-9D8C-1861AAB28FE8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28D15-EF8B-40D5-AEC3-841EE9F5FF2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79261-52B8-44B7-9D8C-1861AAB28FE8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28D15-EF8B-40D5-AEC3-841EE9F5FF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79261-52B8-44B7-9D8C-1861AAB28FE8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28D15-EF8B-40D5-AEC3-841EE9F5FF2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79261-52B8-44B7-9D8C-1861AAB28FE8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28D15-EF8B-40D5-AEC3-841EE9F5FF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79261-52B8-44B7-9D8C-1861AAB28FE8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28D15-EF8B-40D5-AEC3-841EE9F5FF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79261-52B8-44B7-9D8C-1861AAB28FE8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28D15-EF8B-40D5-AEC3-841EE9F5FF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EED79261-52B8-44B7-9D8C-1861AAB28FE8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7B228D15-EF8B-40D5-AEC3-841EE9F5FF2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28800"/>
            <a:ext cx="6400800" cy="1295400"/>
          </a:xfrm>
        </p:spPr>
        <p:txBody>
          <a:bodyPr>
            <a:normAutofit fontScale="90000"/>
          </a:bodyPr>
          <a:lstStyle/>
          <a:p>
            <a:r>
              <a:rPr lang="en-US" cap="none" dirty="0" smtClean="0"/>
              <a:t>8 THINGS I’M </a:t>
            </a:r>
            <a:br>
              <a:rPr lang="en-US" cap="none" dirty="0" smtClean="0"/>
            </a:br>
            <a:r>
              <a:rPr lang="en-US" i="1" u="sng" cap="none" dirty="0" smtClean="0"/>
              <a:t>PRETTY</a:t>
            </a:r>
            <a:r>
              <a:rPr lang="en-US" i="1" cap="none" dirty="0" smtClean="0"/>
              <a:t> SURE</a:t>
            </a:r>
            <a:r>
              <a:rPr lang="en-US" cap="none" dirty="0" smtClean="0"/>
              <a:t> </a:t>
            </a:r>
            <a:br>
              <a:rPr lang="en-US" cap="none" dirty="0" smtClean="0"/>
            </a:br>
            <a:r>
              <a:rPr lang="en-US" cap="none" dirty="0" smtClean="0"/>
              <a:t>I’M SURE ABOUT </a:t>
            </a:r>
            <a:br>
              <a:rPr lang="en-US" cap="none" dirty="0" smtClean="0"/>
            </a:br>
            <a:r>
              <a:rPr lang="en-US" cap="none" dirty="0" smtClean="0"/>
              <a:t>STUDYING PSYCHOLOGY</a:t>
            </a:r>
            <a:endParaRPr lang="en-US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Meredith A. Henry, M.S.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University of Alabama at Birmingham</a:t>
            </a:r>
            <a:endParaRPr lang="en-US" dirty="0"/>
          </a:p>
        </p:txBody>
      </p:sp>
      <p:pic>
        <p:nvPicPr>
          <p:cNvPr id="1027" name="Picture 3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53"/>
          <a:stretch/>
        </p:blipFill>
        <p:spPr bwMode="auto">
          <a:xfrm>
            <a:off x="6163056" y="4962264"/>
            <a:ext cx="2066544" cy="722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988" y="4346120"/>
            <a:ext cx="2478024" cy="74542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57" b="30286"/>
          <a:stretch/>
        </p:blipFill>
        <p:spPr bwMode="auto">
          <a:xfrm>
            <a:off x="838200" y="4962264"/>
            <a:ext cx="2066544" cy="720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563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10267"/>
            <a:ext cx="8001000" cy="145637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d) All of the above</a:t>
            </a:r>
            <a:br>
              <a:rPr lang="en-US" dirty="0" smtClean="0"/>
            </a:br>
            <a:r>
              <a:rPr lang="en-US" dirty="0" smtClean="0"/>
              <a:t>doesn’t work for </a:t>
            </a:r>
            <a:br>
              <a:rPr lang="en-US" dirty="0" smtClean="0"/>
            </a:br>
            <a:r>
              <a:rPr lang="en-US" dirty="0" smtClean="0"/>
              <a:t>grad school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#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68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Life’s a journey; make the most of twists in the road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#2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34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Keep your migraines in a binder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#3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637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you can’t live off monster and beef jerky (</a:t>
            </a:r>
            <a:r>
              <a:rPr lang="en-US" sz="2200" dirty="0" smtClean="0"/>
              <a:t>but all things can be accomplished through mac-N-cheese)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#4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637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Spoil the ending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sz="2700" dirty="0" smtClean="0"/>
              <a:t>thou shalt know thy audience)</a:t>
            </a:r>
            <a:endParaRPr lang="en-US" sz="27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#5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637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You’ll </a:t>
            </a:r>
            <a:r>
              <a:rPr lang="en-US" i="1" dirty="0" smtClean="0"/>
              <a:t>never</a:t>
            </a:r>
            <a:r>
              <a:rPr lang="en-US" dirty="0" smtClean="0"/>
              <a:t> memorize the DSM or </a:t>
            </a:r>
            <a:r>
              <a:rPr lang="en-US" dirty="0" err="1" smtClean="0"/>
              <a:t>apa</a:t>
            </a:r>
            <a:r>
              <a:rPr lang="en-US" dirty="0" smtClean="0"/>
              <a:t> style manual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#6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637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Dumbledore isn’t dead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#7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637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Never turn down free food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#8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6370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29</TotalTime>
  <Words>93</Words>
  <Application>Microsoft Office PowerPoint</Application>
  <PresentationFormat>On-screen Show (4:3)</PresentationFormat>
  <Paragraphs>19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Couture</vt:lpstr>
      <vt:lpstr>8 THINGS I’M  PRETTY SURE  I’M SURE ABOUT  STUDYING PSYCHOLOGY</vt:lpstr>
      <vt:lpstr>d) All of the above doesn’t work for  grad school</vt:lpstr>
      <vt:lpstr>Life’s a journey; make the most of twists in the road</vt:lpstr>
      <vt:lpstr>Keep your migraines in a binder</vt:lpstr>
      <vt:lpstr>you can’t live off monster and beef jerky (but all things can be accomplished through mac-N-cheese)</vt:lpstr>
      <vt:lpstr>Spoil the ending  (thou shalt know thy audience)</vt:lpstr>
      <vt:lpstr>You’ll never memorize the DSM or apa style manual</vt:lpstr>
      <vt:lpstr>Dumbledore isn’t dead</vt:lpstr>
      <vt:lpstr>Never turn down free food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 THINGS I’M  PRETTY SURE  I’M SURE ABOUT  STUDYING PSYCHOLOGY</dc:title>
  <dc:creator>Meredith Henry</dc:creator>
  <cp:lastModifiedBy>Meredith Henry</cp:lastModifiedBy>
  <cp:revision>3</cp:revision>
  <dcterms:created xsi:type="dcterms:W3CDTF">2014-11-10T22:00:50Z</dcterms:created>
  <dcterms:modified xsi:type="dcterms:W3CDTF">2014-11-10T22:30:01Z</dcterms:modified>
</cp:coreProperties>
</file>