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38" r:id="rId4"/>
    <p:sldId id="337" r:id="rId5"/>
    <p:sldId id="339" r:id="rId6"/>
    <p:sldId id="360" r:id="rId7"/>
    <p:sldId id="340" r:id="rId8"/>
    <p:sldId id="344" r:id="rId9"/>
    <p:sldId id="343" r:id="rId10"/>
    <p:sldId id="341" r:id="rId11"/>
    <p:sldId id="347" r:id="rId12"/>
    <p:sldId id="345" r:id="rId13"/>
    <p:sldId id="346" r:id="rId14"/>
    <p:sldId id="348" r:id="rId15"/>
    <p:sldId id="356" r:id="rId16"/>
    <p:sldId id="357" r:id="rId17"/>
    <p:sldId id="358" r:id="rId18"/>
    <p:sldId id="359" r:id="rId19"/>
    <p:sldId id="363" r:id="rId20"/>
    <p:sldId id="361" r:id="rId21"/>
    <p:sldId id="3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00000"/>
    <a:srgbClr val="ED7D31"/>
    <a:srgbClr val="FFFF00"/>
    <a:srgbClr val="66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>
        <p:scale>
          <a:sx n="67" d="100"/>
          <a:sy n="67" d="100"/>
        </p:scale>
        <p:origin x="68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9915DC-9578-44A6-8DB8-40A418EF382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A0D8A0B-DED4-4E5E-8477-15740A770F0B}">
      <dgm:prSet phldrT="[Text]"/>
      <dgm:spPr>
        <a:solidFill>
          <a:srgbClr val="C00000">
            <a:alpha val="50196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0: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norm/group setting</a:t>
          </a:r>
          <a:endParaRPr lang="en-US" dirty="0">
            <a:solidFill>
              <a:schemeClr val="bg2"/>
            </a:solidFill>
          </a:endParaRPr>
        </a:p>
      </dgm:t>
    </dgm:pt>
    <dgm:pt modelId="{C507A4D6-2541-43D0-8701-B9F11BA5B885}" type="parTrans" cxnId="{5F2E5FF8-0070-49FC-A04A-BF53307708AA}">
      <dgm:prSet/>
      <dgm:spPr/>
      <dgm:t>
        <a:bodyPr/>
        <a:lstStyle/>
        <a:p>
          <a:endParaRPr lang="en-US"/>
        </a:p>
      </dgm:t>
    </dgm:pt>
    <dgm:pt modelId="{5C222A26-B7FA-443A-91E5-C261098D6F9B}" type="sibTrans" cxnId="{5F2E5FF8-0070-49FC-A04A-BF53307708A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6A6833-86FB-4D3C-B8B8-42F605C71E0B}">
      <dgm:prSet phldrT="[Text]"/>
      <dgm:spPr>
        <a:solidFill>
          <a:srgbClr val="C00000">
            <a:alpha val="6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1: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Zebrafish motion in 2D</a:t>
          </a:r>
        </a:p>
      </dgm:t>
    </dgm:pt>
    <dgm:pt modelId="{CFA5ABC0-F853-4DA4-9567-3D56D47B35DB}" type="parTrans" cxnId="{05F0CDBD-9368-4124-99AD-BF9FED21C2D7}">
      <dgm:prSet/>
      <dgm:spPr/>
      <dgm:t>
        <a:bodyPr/>
        <a:lstStyle/>
        <a:p>
          <a:endParaRPr lang="en-US"/>
        </a:p>
      </dgm:t>
    </dgm:pt>
    <dgm:pt modelId="{21AB5359-658F-4896-9267-D7D6EB7E2631}" type="sibTrans" cxnId="{05F0CDBD-9368-4124-99AD-BF9FED21C2D7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2164DEE-C220-4CE4-9435-4E0A973D94EC}">
      <dgm:prSet phldrT="[Text]"/>
      <dgm:spPr>
        <a:solidFill>
          <a:srgbClr val="C00000">
            <a:alpha val="6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2: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Drag and terminal vel</a:t>
          </a:r>
          <a:endParaRPr lang="en-US" dirty="0">
            <a:solidFill>
              <a:schemeClr val="bg2"/>
            </a:solidFill>
          </a:endParaRPr>
        </a:p>
      </dgm:t>
    </dgm:pt>
    <dgm:pt modelId="{19AFAC48-C101-4BD6-AEAA-90FF6F3A601A}" type="parTrans" cxnId="{759FA23B-0198-4496-A3BE-723C5295A0A9}">
      <dgm:prSet/>
      <dgm:spPr/>
      <dgm:t>
        <a:bodyPr/>
        <a:lstStyle/>
        <a:p>
          <a:endParaRPr lang="en-US"/>
        </a:p>
      </dgm:t>
    </dgm:pt>
    <dgm:pt modelId="{D621C9EF-41D2-4258-BF4B-5C262125BAAD}" type="sibTrans" cxnId="{759FA23B-0198-4496-A3BE-723C5295A0A9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4BF0AE0-B150-46CF-BD2B-ADE88142DBDE}">
      <dgm:prSet phldrT="[Text]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3:</a:t>
          </a:r>
          <a:br>
            <a:rPr lang="en-US" b="1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Diffusion on a flat surface</a:t>
          </a:r>
        </a:p>
      </dgm:t>
    </dgm:pt>
    <dgm:pt modelId="{96EE0512-9FAB-4B93-AEA0-1B8B9DF1626E}" type="parTrans" cxnId="{306F96E1-6D13-4F5A-9687-2730856BF52A}">
      <dgm:prSet/>
      <dgm:spPr/>
      <dgm:t>
        <a:bodyPr/>
        <a:lstStyle/>
        <a:p>
          <a:endParaRPr lang="en-US"/>
        </a:p>
      </dgm:t>
    </dgm:pt>
    <dgm:pt modelId="{15CB7008-CB21-4E13-9C62-8D0FAB14A030}" type="sibTrans" cxnId="{306F96E1-6D13-4F5A-9687-2730856BF52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C27FD34-5328-4518-B85A-3B4500D4E264}">
      <dgm:prSet phldrT="[Text]"/>
      <dgm:spPr>
        <a:solidFill>
          <a:srgbClr val="C00000">
            <a:alpha val="8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4: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Diffusion + directed motion</a:t>
          </a:r>
          <a:endParaRPr lang="en-US" dirty="0">
            <a:solidFill>
              <a:schemeClr val="bg2"/>
            </a:solidFill>
          </a:endParaRPr>
        </a:p>
      </dgm:t>
    </dgm:pt>
    <dgm:pt modelId="{DCB8981B-0A85-4F7B-A937-5167DA514BA7}" type="parTrans" cxnId="{2CF3D8CA-45CD-4BC9-9CE3-7720A54EB53F}">
      <dgm:prSet/>
      <dgm:spPr/>
      <dgm:t>
        <a:bodyPr/>
        <a:lstStyle/>
        <a:p>
          <a:endParaRPr lang="en-US"/>
        </a:p>
      </dgm:t>
    </dgm:pt>
    <dgm:pt modelId="{8FB1654F-2C41-4686-A5A2-6928FE57C73C}" type="sibTrans" cxnId="{2CF3D8CA-45CD-4BC9-9CE3-7720A54EB53F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CD22955-B72C-4212-82E0-44E7D52CE1A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5: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Active transport of vesicles</a:t>
          </a:r>
        </a:p>
      </dgm:t>
    </dgm:pt>
    <dgm:pt modelId="{E7CAA06E-D504-46DF-82CD-0A5D711E0B3C}" type="parTrans" cxnId="{F3634A07-ECA2-48EC-B4FF-11624FE13694}">
      <dgm:prSet/>
      <dgm:spPr/>
      <dgm:t>
        <a:bodyPr/>
        <a:lstStyle/>
        <a:p>
          <a:endParaRPr lang="en-US"/>
        </a:p>
      </dgm:t>
    </dgm:pt>
    <dgm:pt modelId="{80B90629-21F8-4CB9-88BC-5DCE91A6D383}" type="sibTrans" cxnId="{F3634A07-ECA2-48EC-B4FF-11624FE13694}">
      <dgm:prSet/>
      <dgm:spPr/>
      <dgm:t>
        <a:bodyPr/>
        <a:lstStyle/>
        <a:p>
          <a:endParaRPr lang="en-US"/>
        </a:p>
      </dgm:t>
    </dgm:pt>
    <dgm:pt modelId="{A3AC0622-3389-434D-AB90-331A24889B64}" type="pres">
      <dgm:prSet presAssocID="{679915DC-9578-44A6-8DB8-40A418EF3823}" presName="Name0" presStyleCnt="0">
        <dgm:presLayoutVars>
          <dgm:dir/>
          <dgm:resizeHandles val="exact"/>
        </dgm:presLayoutVars>
      </dgm:prSet>
      <dgm:spPr/>
    </dgm:pt>
    <dgm:pt modelId="{5A833492-92E7-495C-904C-1E88D6E5B6D4}" type="pres">
      <dgm:prSet presAssocID="{3A0D8A0B-DED4-4E5E-8477-15740A770F0B}" presName="node" presStyleLbl="node1" presStyleIdx="0" presStyleCnt="6">
        <dgm:presLayoutVars>
          <dgm:bulletEnabled val="1"/>
        </dgm:presLayoutVars>
      </dgm:prSet>
      <dgm:spPr/>
    </dgm:pt>
    <dgm:pt modelId="{2CA009B7-9F90-4BD8-85DE-A5F63DE6CF72}" type="pres">
      <dgm:prSet presAssocID="{5C222A26-B7FA-443A-91E5-C261098D6F9B}" presName="sibTrans" presStyleLbl="sibTrans2D1" presStyleIdx="0" presStyleCnt="5"/>
      <dgm:spPr/>
    </dgm:pt>
    <dgm:pt modelId="{09D40169-68D7-472E-946B-E3E2005BBD84}" type="pres">
      <dgm:prSet presAssocID="{5C222A26-B7FA-443A-91E5-C261098D6F9B}" presName="connectorText" presStyleLbl="sibTrans2D1" presStyleIdx="0" presStyleCnt="5"/>
      <dgm:spPr/>
    </dgm:pt>
    <dgm:pt modelId="{FDC1B1F3-9C7E-4212-8975-7905441CF56F}" type="pres">
      <dgm:prSet presAssocID="{986A6833-86FB-4D3C-B8B8-42F605C71E0B}" presName="node" presStyleLbl="node1" presStyleIdx="1" presStyleCnt="6">
        <dgm:presLayoutVars>
          <dgm:bulletEnabled val="1"/>
        </dgm:presLayoutVars>
      </dgm:prSet>
      <dgm:spPr/>
    </dgm:pt>
    <dgm:pt modelId="{262459D5-4F9F-49E8-A80F-6CB3DFE38535}" type="pres">
      <dgm:prSet presAssocID="{21AB5359-658F-4896-9267-D7D6EB7E2631}" presName="sibTrans" presStyleLbl="sibTrans2D1" presStyleIdx="1" presStyleCnt="5"/>
      <dgm:spPr/>
    </dgm:pt>
    <dgm:pt modelId="{3FDE746E-0DF2-4B43-8A30-490C96146F9C}" type="pres">
      <dgm:prSet presAssocID="{21AB5359-658F-4896-9267-D7D6EB7E2631}" presName="connectorText" presStyleLbl="sibTrans2D1" presStyleIdx="1" presStyleCnt="5"/>
      <dgm:spPr/>
    </dgm:pt>
    <dgm:pt modelId="{E184F916-3BEC-4594-87FE-73CA1C4F28C4}" type="pres">
      <dgm:prSet presAssocID="{32164DEE-C220-4CE4-9435-4E0A973D94EC}" presName="node" presStyleLbl="node1" presStyleIdx="2" presStyleCnt="6">
        <dgm:presLayoutVars>
          <dgm:bulletEnabled val="1"/>
        </dgm:presLayoutVars>
      </dgm:prSet>
      <dgm:spPr/>
    </dgm:pt>
    <dgm:pt modelId="{A381EB4E-4C86-4B4B-840F-0C2F40E89AFC}" type="pres">
      <dgm:prSet presAssocID="{D621C9EF-41D2-4258-BF4B-5C262125BAAD}" presName="sibTrans" presStyleLbl="sibTrans2D1" presStyleIdx="2" presStyleCnt="5"/>
      <dgm:spPr/>
    </dgm:pt>
    <dgm:pt modelId="{08F837C0-F21A-46B4-B741-7E334995BD55}" type="pres">
      <dgm:prSet presAssocID="{D621C9EF-41D2-4258-BF4B-5C262125BAAD}" presName="connectorText" presStyleLbl="sibTrans2D1" presStyleIdx="2" presStyleCnt="5"/>
      <dgm:spPr/>
    </dgm:pt>
    <dgm:pt modelId="{2C5CA099-2EBE-4B60-938C-FFFF0E989374}" type="pres">
      <dgm:prSet presAssocID="{54BF0AE0-B150-46CF-BD2B-ADE88142DBDE}" presName="node" presStyleLbl="node1" presStyleIdx="3" presStyleCnt="6">
        <dgm:presLayoutVars>
          <dgm:bulletEnabled val="1"/>
        </dgm:presLayoutVars>
      </dgm:prSet>
      <dgm:spPr/>
    </dgm:pt>
    <dgm:pt modelId="{84CA7C01-CADC-43F7-8FC9-BDB181D59D0B}" type="pres">
      <dgm:prSet presAssocID="{15CB7008-CB21-4E13-9C62-8D0FAB14A030}" presName="sibTrans" presStyleLbl="sibTrans2D1" presStyleIdx="3" presStyleCnt="5"/>
      <dgm:spPr/>
    </dgm:pt>
    <dgm:pt modelId="{372DAAC6-D9C9-4E05-855C-7BABFD09E1AB}" type="pres">
      <dgm:prSet presAssocID="{15CB7008-CB21-4E13-9C62-8D0FAB14A030}" presName="connectorText" presStyleLbl="sibTrans2D1" presStyleIdx="3" presStyleCnt="5"/>
      <dgm:spPr/>
    </dgm:pt>
    <dgm:pt modelId="{24DF8046-0DF3-4359-B7E3-546F74E6250B}" type="pres">
      <dgm:prSet presAssocID="{8C27FD34-5328-4518-B85A-3B4500D4E264}" presName="node" presStyleLbl="node1" presStyleIdx="4" presStyleCnt="6">
        <dgm:presLayoutVars>
          <dgm:bulletEnabled val="1"/>
        </dgm:presLayoutVars>
      </dgm:prSet>
      <dgm:spPr/>
    </dgm:pt>
    <dgm:pt modelId="{CB06D643-7844-4A77-A02F-9ED4B4762000}" type="pres">
      <dgm:prSet presAssocID="{8FB1654F-2C41-4686-A5A2-6928FE57C73C}" presName="sibTrans" presStyleLbl="sibTrans2D1" presStyleIdx="4" presStyleCnt="5"/>
      <dgm:spPr/>
    </dgm:pt>
    <dgm:pt modelId="{E8EC70FE-11A2-4244-8662-ED1333714952}" type="pres">
      <dgm:prSet presAssocID="{8FB1654F-2C41-4686-A5A2-6928FE57C73C}" presName="connectorText" presStyleLbl="sibTrans2D1" presStyleIdx="4" presStyleCnt="5"/>
      <dgm:spPr/>
    </dgm:pt>
    <dgm:pt modelId="{DA6F714B-7EE4-40AC-B263-67B5003B9E05}" type="pres">
      <dgm:prSet presAssocID="{DCD22955-B72C-4212-82E0-44E7D52CE1AE}" presName="node" presStyleLbl="node1" presStyleIdx="5" presStyleCnt="6">
        <dgm:presLayoutVars>
          <dgm:bulletEnabled val="1"/>
        </dgm:presLayoutVars>
      </dgm:prSet>
      <dgm:spPr/>
    </dgm:pt>
  </dgm:ptLst>
  <dgm:cxnLst>
    <dgm:cxn modelId="{139AA500-CF88-4F0E-8004-18173D0D7F28}" type="presOf" srcId="{32164DEE-C220-4CE4-9435-4E0A973D94EC}" destId="{E184F916-3BEC-4594-87FE-73CA1C4F28C4}" srcOrd="0" destOrd="0" presId="urn:microsoft.com/office/officeart/2005/8/layout/process1"/>
    <dgm:cxn modelId="{51E47B04-BEAB-4EE5-800B-0E1C00178F7D}" type="presOf" srcId="{D621C9EF-41D2-4258-BF4B-5C262125BAAD}" destId="{08F837C0-F21A-46B4-B741-7E334995BD55}" srcOrd="1" destOrd="0" presId="urn:microsoft.com/office/officeart/2005/8/layout/process1"/>
    <dgm:cxn modelId="{F3634A07-ECA2-48EC-B4FF-11624FE13694}" srcId="{679915DC-9578-44A6-8DB8-40A418EF3823}" destId="{DCD22955-B72C-4212-82E0-44E7D52CE1AE}" srcOrd="5" destOrd="0" parTransId="{E7CAA06E-D504-46DF-82CD-0A5D711E0B3C}" sibTransId="{80B90629-21F8-4CB9-88BC-5DCE91A6D383}"/>
    <dgm:cxn modelId="{7B09660F-04B0-413C-872E-C1D2A9A3D50E}" type="presOf" srcId="{15CB7008-CB21-4E13-9C62-8D0FAB14A030}" destId="{84CA7C01-CADC-43F7-8FC9-BDB181D59D0B}" srcOrd="0" destOrd="0" presId="urn:microsoft.com/office/officeart/2005/8/layout/process1"/>
    <dgm:cxn modelId="{4C8A7D10-ECC7-46D9-A08B-2B68BB85FD59}" type="presOf" srcId="{54BF0AE0-B150-46CF-BD2B-ADE88142DBDE}" destId="{2C5CA099-2EBE-4B60-938C-FFFF0E989374}" srcOrd="0" destOrd="0" presId="urn:microsoft.com/office/officeart/2005/8/layout/process1"/>
    <dgm:cxn modelId="{5C24B42E-F33D-4B55-9C84-72BB1693671C}" type="presOf" srcId="{21AB5359-658F-4896-9267-D7D6EB7E2631}" destId="{262459D5-4F9F-49E8-A80F-6CB3DFE38535}" srcOrd="0" destOrd="0" presId="urn:microsoft.com/office/officeart/2005/8/layout/process1"/>
    <dgm:cxn modelId="{759FA23B-0198-4496-A3BE-723C5295A0A9}" srcId="{679915DC-9578-44A6-8DB8-40A418EF3823}" destId="{32164DEE-C220-4CE4-9435-4E0A973D94EC}" srcOrd="2" destOrd="0" parTransId="{19AFAC48-C101-4BD6-AEAA-90FF6F3A601A}" sibTransId="{D621C9EF-41D2-4258-BF4B-5C262125BAAD}"/>
    <dgm:cxn modelId="{0EAA8A61-0385-4763-ABBE-1C77CDCB7CBB}" type="presOf" srcId="{DCD22955-B72C-4212-82E0-44E7D52CE1AE}" destId="{DA6F714B-7EE4-40AC-B263-67B5003B9E05}" srcOrd="0" destOrd="0" presId="urn:microsoft.com/office/officeart/2005/8/layout/process1"/>
    <dgm:cxn modelId="{E8C1E643-8341-4D82-8348-285AC7F1429F}" type="presOf" srcId="{21AB5359-658F-4896-9267-D7D6EB7E2631}" destId="{3FDE746E-0DF2-4B43-8A30-490C96146F9C}" srcOrd="1" destOrd="0" presId="urn:microsoft.com/office/officeart/2005/8/layout/process1"/>
    <dgm:cxn modelId="{C3B6924A-3630-42BF-BCB0-E220ED05C60E}" type="presOf" srcId="{15CB7008-CB21-4E13-9C62-8D0FAB14A030}" destId="{372DAAC6-D9C9-4E05-855C-7BABFD09E1AB}" srcOrd="1" destOrd="0" presId="urn:microsoft.com/office/officeart/2005/8/layout/process1"/>
    <dgm:cxn modelId="{C299F772-F386-40B3-B7F1-BE0E3A95D630}" type="presOf" srcId="{8FB1654F-2C41-4686-A5A2-6928FE57C73C}" destId="{CB06D643-7844-4A77-A02F-9ED4B4762000}" srcOrd="0" destOrd="0" presId="urn:microsoft.com/office/officeart/2005/8/layout/process1"/>
    <dgm:cxn modelId="{C5004878-C753-41AF-B2D7-858173A13853}" type="presOf" srcId="{5C222A26-B7FA-443A-91E5-C261098D6F9B}" destId="{09D40169-68D7-472E-946B-E3E2005BBD84}" srcOrd="1" destOrd="0" presId="urn:microsoft.com/office/officeart/2005/8/layout/process1"/>
    <dgm:cxn modelId="{D72CC180-90A5-4298-B9D3-E19B5C5B71AB}" type="presOf" srcId="{8FB1654F-2C41-4686-A5A2-6928FE57C73C}" destId="{E8EC70FE-11A2-4244-8662-ED1333714952}" srcOrd="1" destOrd="0" presId="urn:microsoft.com/office/officeart/2005/8/layout/process1"/>
    <dgm:cxn modelId="{07F3A88A-6058-4CC8-9DC3-384815F57F75}" type="presOf" srcId="{5C222A26-B7FA-443A-91E5-C261098D6F9B}" destId="{2CA009B7-9F90-4BD8-85DE-A5F63DE6CF72}" srcOrd="0" destOrd="0" presId="urn:microsoft.com/office/officeart/2005/8/layout/process1"/>
    <dgm:cxn modelId="{031939B5-0026-4085-88C6-719602CC0724}" type="presOf" srcId="{986A6833-86FB-4D3C-B8B8-42F605C71E0B}" destId="{FDC1B1F3-9C7E-4212-8975-7905441CF56F}" srcOrd="0" destOrd="0" presId="urn:microsoft.com/office/officeart/2005/8/layout/process1"/>
    <dgm:cxn modelId="{05F0CDBD-9368-4124-99AD-BF9FED21C2D7}" srcId="{679915DC-9578-44A6-8DB8-40A418EF3823}" destId="{986A6833-86FB-4D3C-B8B8-42F605C71E0B}" srcOrd="1" destOrd="0" parTransId="{CFA5ABC0-F853-4DA4-9567-3D56D47B35DB}" sibTransId="{21AB5359-658F-4896-9267-D7D6EB7E2631}"/>
    <dgm:cxn modelId="{2CF3D8CA-45CD-4BC9-9CE3-7720A54EB53F}" srcId="{679915DC-9578-44A6-8DB8-40A418EF3823}" destId="{8C27FD34-5328-4518-B85A-3B4500D4E264}" srcOrd="4" destOrd="0" parTransId="{DCB8981B-0A85-4F7B-A937-5167DA514BA7}" sibTransId="{8FB1654F-2C41-4686-A5A2-6928FE57C73C}"/>
    <dgm:cxn modelId="{306F96E1-6D13-4F5A-9687-2730856BF52A}" srcId="{679915DC-9578-44A6-8DB8-40A418EF3823}" destId="{54BF0AE0-B150-46CF-BD2B-ADE88142DBDE}" srcOrd="3" destOrd="0" parTransId="{96EE0512-9FAB-4B93-AEA0-1B8B9DF1626E}" sibTransId="{15CB7008-CB21-4E13-9C62-8D0FAB14A030}"/>
    <dgm:cxn modelId="{AE178AE4-E5CE-4A02-AD72-8D17E65CDDDA}" type="presOf" srcId="{3A0D8A0B-DED4-4E5E-8477-15740A770F0B}" destId="{5A833492-92E7-495C-904C-1E88D6E5B6D4}" srcOrd="0" destOrd="0" presId="urn:microsoft.com/office/officeart/2005/8/layout/process1"/>
    <dgm:cxn modelId="{EA7E47ED-D9C8-448A-972F-49815F76092C}" type="presOf" srcId="{8C27FD34-5328-4518-B85A-3B4500D4E264}" destId="{24DF8046-0DF3-4359-B7E3-546F74E6250B}" srcOrd="0" destOrd="0" presId="urn:microsoft.com/office/officeart/2005/8/layout/process1"/>
    <dgm:cxn modelId="{7C2379EF-D350-49DF-B3A9-D910E16C7780}" type="presOf" srcId="{D621C9EF-41D2-4258-BF4B-5C262125BAAD}" destId="{A381EB4E-4C86-4B4B-840F-0C2F40E89AFC}" srcOrd="0" destOrd="0" presId="urn:microsoft.com/office/officeart/2005/8/layout/process1"/>
    <dgm:cxn modelId="{066ABDF6-18DE-493E-BD07-83F508A2B3A5}" type="presOf" srcId="{679915DC-9578-44A6-8DB8-40A418EF3823}" destId="{A3AC0622-3389-434D-AB90-331A24889B64}" srcOrd="0" destOrd="0" presId="urn:microsoft.com/office/officeart/2005/8/layout/process1"/>
    <dgm:cxn modelId="{5F2E5FF8-0070-49FC-A04A-BF53307708AA}" srcId="{679915DC-9578-44A6-8DB8-40A418EF3823}" destId="{3A0D8A0B-DED4-4E5E-8477-15740A770F0B}" srcOrd="0" destOrd="0" parTransId="{C507A4D6-2541-43D0-8701-B9F11BA5B885}" sibTransId="{5C222A26-B7FA-443A-91E5-C261098D6F9B}"/>
    <dgm:cxn modelId="{C6993886-5EFD-41A0-8732-2F5511A6F6B0}" type="presParOf" srcId="{A3AC0622-3389-434D-AB90-331A24889B64}" destId="{5A833492-92E7-495C-904C-1E88D6E5B6D4}" srcOrd="0" destOrd="0" presId="urn:microsoft.com/office/officeart/2005/8/layout/process1"/>
    <dgm:cxn modelId="{DBBD8E83-ADC7-4790-A03E-A17B6392B521}" type="presParOf" srcId="{A3AC0622-3389-434D-AB90-331A24889B64}" destId="{2CA009B7-9F90-4BD8-85DE-A5F63DE6CF72}" srcOrd="1" destOrd="0" presId="urn:microsoft.com/office/officeart/2005/8/layout/process1"/>
    <dgm:cxn modelId="{1C5498E9-61B3-4F52-9223-E370CC558198}" type="presParOf" srcId="{2CA009B7-9F90-4BD8-85DE-A5F63DE6CF72}" destId="{09D40169-68D7-472E-946B-E3E2005BBD84}" srcOrd="0" destOrd="0" presId="urn:microsoft.com/office/officeart/2005/8/layout/process1"/>
    <dgm:cxn modelId="{CD15F922-8B1F-461F-959F-43BF2106791C}" type="presParOf" srcId="{A3AC0622-3389-434D-AB90-331A24889B64}" destId="{FDC1B1F3-9C7E-4212-8975-7905441CF56F}" srcOrd="2" destOrd="0" presId="urn:microsoft.com/office/officeart/2005/8/layout/process1"/>
    <dgm:cxn modelId="{4C613ECF-F956-4A9F-A35D-1B240DA84C16}" type="presParOf" srcId="{A3AC0622-3389-434D-AB90-331A24889B64}" destId="{262459D5-4F9F-49E8-A80F-6CB3DFE38535}" srcOrd="3" destOrd="0" presId="urn:microsoft.com/office/officeart/2005/8/layout/process1"/>
    <dgm:cxn modelId="{AD1831D7-CD26-424A-BE48-4F06DD7DC835}" type="presParOf" srcId="{262459D5-4F9F-49E8-A80F-6CB3DFE38535}" destId="{3FDE746E-0DF2-4B43-8A30-490C96146F9C}" srcOrd="0" destOrd="0" presId="urn:microsoft.com/office/officeart/2005/8/layout/process1"/>
    <dgm:cxn modelId="{AF9E3752-0344-40EC-B9B4-DEBD17CB4E22}" type="presParOf" srcId="{A3AC0622-3389-434D-AB90-331A24889B64}" destId="{E184F916-3BEC-4594-87FE-73CA1C4F28C4}" srcOrd="4" destOrd="0" presId="urn:microsoft.com/office/officeart/2005/8/layout/process1"/>
    <dgm:cxn modelId="{95843BAA-FBCA-40EC-B1A6-E54CF2340A57}" type="presParOf" srcId="{A3AC0622-3389-434D-AB90-331A24889B64}" destId="{A381EB4E-4C86-4B4B-840F-0C2F40E89AFC}" srcOrd="5" destOrd="0" presId="urn:microsoft.com/office/officeart/2005/8/layout/process1"/>
    <dgm:cxn modelId="{3CFD66E5-BA44-4AE6-9936-2F47263DFD80}" type="presParOf" srcId="{A381EB4E-4C86-4B4B-840F-0C2F40E89AFC}" destId="{08F837C0-F21A-46B4-B741-7E334995BD55}" srcOrd="0" destOrd="0" presId="urn:microsoft.com/office/officeart/2005/8/layout/process1"/>
    <dgm:cxn modelId="{CFFCE406-600D-4BB3-B27A-28A947415D6F}" type="presParOf" srcId="{A3AC0622-3389-434D-AB90-331A24889B64}" destId="{2C5CA099-2EBE-4B60-938C-FFFF0E989374}" srcOrd="6" destOrd="0" presId="urn:microsoft.com/office/officeart/2005/8/layout/process1"/>
    <dgm:cxn modelId="{CAB8BB1A-8F89-4D7B-A0D8-913AA85B8364}" type="presParOf" srcId="{A3AC0622-3389-434D-AB90-331A24889B64}" destId="{84CA7C01-CADC-43F7-8FC9-BDB181D59D0B}" srcOrd="7" destOrd="0" presId="urn:microsoft.com/office/officeart/2005/8/layout/process1"/>
    <dgm:cxn modelId="{B12A22A9-F9C6-4FEE-B798-41AE1FB60C73}" type="presParOf" srcId="{84CA7C01-CADC-43F7-8FC9-BDB181D59D0B}" destId="{372DAAC6-D9C9-4E05-855C-7BABFD09E1AB}" srcOrd="0" destOrd="0" presId="urn:microsoft.com/office/officeart/2005/8/layout/process1"/>
    <dgm:cxn modelId="{C8B6C17E-AC8D-4605-8448-D5DE20CA385A}" type="presParOf" srcId="{A3AC0622-3389-434D-AB90-331A24889B64}" destId="{24DF8046-0DF3-4359-B7E3-546F74E6250B}" srcOrd="8" destOrd="0" presId="urn:microsoft.com/office/officeart/2005/8/layout/process1"/>
    <dgm:cxn modelId="{F7E3404E-4C34-463C-955B-1FA919331B56}" type="presParOf" srcId="{A3AC0622-3389-434D-AB90-331A24889B64}" destId="{CB06D643-7844-4A77-A02F-9ED4B4762000}" srcOrd="9" destOrd="0" presId="urn:microsoft.com/office/officeart/2005/8/layout/process1"/>
    <dgm:cxn modelId="{8324654E-21E3-4CA3-A6D7-947E246FD7E3}" type="presParOf" srcId="{CB06D643-7844-4A77-A02F-9ED4B4762000}" destId="{E8EC70FE-11A2-4244-8662-ED1333714952}" srcOrd="0" destOrd="0" presId="urn:microsoft.com/office/officeart/2005/8/layout/process1"/>
    <dgm:cxn modelId="{BA536C5F-2C36-4FBB-9CE6-1CA1D4446C9E}" type="presParOf" srcId="{A3AC0622-3389-434D-AB90-331A24889B64}" destId="{DA6F714B-7EE4-40AC-B263-67B5003B9E0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9915DC-9578-44A6-8DB8-40A418EF382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A0D8A0B-DED4-4E5E-8477-15740A770F0B}">
      <dgm:prSet phldrT="[Text]"/>
      <dgm:spPr>
        <a:solidFill>
          <a:srgbClr val="C00000">
            <a:alpha val="50196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0: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norm/group setting</a:t>
          </a:r>
          <a:endParaRPr lang="en-US" dirty="0">
            <a:solidFill>
              <a:schemeClr val="bg2"/>
            </a:solidFill>
          </a:endParaRPr>
        </a:p>
      </dgm:t>
    </dgm:pt>
    <dgm:pt modelId="{C507A4D6-2541-43D0-8701-B9F11BA5B885}" type="parTrans" cxnId="{5F2E5FF8-0070-49FC-A04A-BF53307708AA}">
      <dgm:prSet/>
      <dgm:spPr/>
      <dgm:t>
        <a:bodyPr/>
        <a:lstStyle/>
        <a:p>
          <a:endParaRPr lang="en-US"/>
        </a:p>
      </dgm:t>
    </dgm:pt>
    <dgm:pt modelId="{5C222A26-B7FA-443A-91E5-C261098D6F9B}" type="sibTrans" cxnId="{5F2E5FF8-0070-49FC-A04A-BF53307708A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6A6833-86FB-4D3C-B8B8-42F605C71E0B}">
      <dgm:prSet phldrT="[Text]"/>
      <dgm:spPr>
        <a:solidFill>
          <a:srgbClr val="C00000">
            <a:alpha val="6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1: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Zebrafish motion in 2D</a:t>
          </a:r>
        </a:p>
      </dgm:t>
    </dgm:pt>
    <dgm:pt modelId="{CFA5ABC0-F853-4DA4-9567-3D56D47B35DB}" type="parTrans" cxnId="{05F0CDBD-9368-4124-99AD-BF9FED21C2D7}">
      <dgm:prSet/>
      <dgm:spPr/>
      <dgm:t>
        <a:bodyPr/>
        <a:lstStyle/>
        <a:p>
          <a:endParaRPr lang="en-US"/>
        </a:p>
      </dgm:t>
    </dgm:pt>
    <dgm:pt modelId="{21AB5359-658F-4896-9267-D7D6EB7E2631}" type="sibTrans" cxnId="{05F0CDBD-9368-4124-99AD-BF9FED21C2D7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2164DEE-C220-4CE4-9435-4E0A973D94EC}">
      <dgm:prSet phldrT="[Text]"/>
      <dgm:spPr>
        <a:solidFill>
          <a:srgbClr val="C00000">
            <a:alpha val="6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2: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Drag and terminal vel</a:t>
          </a:r>
          <a:endParaRPr lang="en-US" dirty="0">
            <a:solidFill>
              <a:schemeClr val="bg2"/>
            </a:solidFill>
          </a:endParaRPr>
        </a:p>
      </dgm:t>
    </dgm:pt>
    <dgm:pt modelId="{19AFAC48-C101-4BD6-AEAA-90FF6F3A601A}" type="parTrans" cxnId="{759FA23B-0198-4496-A3BE-723C5295A0A9}">
      <dgm:prSet/>
      <dgm:spPr/>
      <dgm:t>
        <a:bodyPr/>
        <a:lstStyle/>
        <a:p>
          <a:endParaRPr lang="en-US"/>
        </a:p>
      </dgm:t>
    </dgm:pt>
    <dgm:pt modelId="{D621C9EF-41D2-4258-BF4B-5C262125BAAD}" type="sibTrans" cxnId="{759FA23B-0198-4496-A3BE-723C5295A0A9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4BF0AE0-B150-46CF-BD2B-ADE88142DBDE}">
      <dgm:prSet phldrT="[Text]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3:</a:t>
          </a:r>
          <a:br>
            <a:rPr lang="en-US" b="1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Diffusion on a flat surface</a:t>
          </a:r>
        </a:p>
      </dgm:t>
    </dgm:pt>
    <dgm:pt modelId="{96EE0512-9FAB-4B93-AEA0-1B8B9DF1626E}" type="parTrans" cxnId="{306F96E1-6D13-4F5A-9687-2730856BF52A}">
      <dgm:prSet/>
      <dgm:spPr/>
      <dgm:t>
        <a:bodyPr/>
        <a:lstStyle/>
        <a:p>
          <a:endParaRPr lang="en-US"/>
        </a:p>
      </dgm:t>
    </dgm:pt>
    <dgm:pt modelId="{15CB7008-CB21-4E13-9C62-8D0FAB14A030}" type="sibTrans" cxnId="{306F96E1-6D13-4F5A-9687-2730856BF52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C27FD34-5328-4518-B85A-3B4500D4E264}">
      <dgm:prSet phldrT="[Text]"/>
      <dgm:spPr>
        <a:solidFill>
          <a:srgbClr val="C00000">
            <a:alpha val="8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4: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Diffusion + directed motion</a:t>
          </a:r>
          <a:endParaRPr lang="en-US" dirty="0">
            <a:solidFill>
              <a:schemeClr val="bg2"/>
            </a:solidFill>
          </a:endParaRPr>
        </a:p>
      </dgm:t>
    </dgm:pt>
    <dgm:pt modelId="{DCB8981B-0A85-4F7B-A937-5167DA514BA7}" type="parTrans" cxnId="{2CF3D8CA-45CD-4BC9-9CE3-7720A54EB53F}">
      <dgm:prSet/>
      <dgm:spPr/>
      <dgm:t>
        <a:bodyPr/>
        <a:lstStyle/>
        <a:p>
          <a:endParaRPr lang="en-US"/>
        </a:p>
      </dgm:t>
    </dgm:pt>
    <dgm:pt modelId="{8FB1654F-2C41-4686-A5A2-6928FE57C73C}" type="sibTrans" cxnId="{2CF3D8CA-45CD-4BC9-9CE3-7720A54EB53F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CD22955-B72C-4212-82E0-44E7D52CE1A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5: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Active transport of vesicles</a:t>
          </a:r>
        </a:p>
      </dgm:t>
    </dgm:pt>
    <dgm:pt modelId="{E7CAA06E-D504-46DF-82CD-0A5D711E0B3C}" type="parTrans" cxnId="{F3634A07-ECA2-48EC-B4FF-11624FE13694}">
      <dgm:prSet/>
      <dgm:spPr/>
      <dgm:t>
        <a:bodyPr/>
        <a:lstStyle/>
        <a:p>
          <a:endParaRPr lang="en-US"/>
        </a:p>
      </dgm:t>
    </dgm:pt>
    <dgm:pt modelId="{80B90629-21F8-4CB9-88BC-5DCE91A6D383}" type="sibTrans" cxnId="{F3634A07-ECA2-48EC-B4FF-11624FE13694}">
      <dgm:prSet/>
      <dgm:spPr/>
      <dgm:t>
        <a:bodyPr/>
        <a:lstStyle/>
        <a:p>
          <a:endParaRPr lang="en-US"/>
        </a:p>
      </dgm:t>
    </dgm:pt>
    <dgm:pt modelId="{A3AC0622-3389-434D-AB90-331A24889B64}" type="pres">
      <dgm:prSet presAssocID="{679915DC-9578-44A6-8DB8-40A418EF3823}" presName="Name0" presStyleCnt="0">
        <dgm:presLayoutVars>
          <dgm:dir/>
          <dgm:resizeHandles val="exact"/>
        </dgm:presLayoutVars>
      </dgm:prSet>
      <dgm:spPr/>
    </dgm:pt>
    <dgm:pt modelId="{5A833492-92E7-495C-904C-1E88D6E5B6D4}" type="pres">
      <dgm:prSet presAssocID="{3A0D8A0B-DED4-4E5E-8477-15740A770F0B}" presName="node" presStyleLbl="node1" presStyleIdx="0" presStyleCnt="6">
        <dgm:presLayoutVars>
          <dgm:bulletEnabled val="1"/>
        </dgm:presLayoutVars>
      </dgm:prSet>
      <dgm:spPr/>
    </dgm:pt>
    <dgm:pt modelId="{2CA009B7-9F90-4BD8-85DE-A5F63DE6CF72}" type="pres">
      <dgm:prSet presAssocID="{5C222A26-B7FA-443A-91E5-C261098D6F9B}" presName="sibTrans" presStyleLbl="sibTrans2D1" presStyleIdx="0" presStyleCnt="5"/>
      <dgm:spPr/>
    </dgm:pt>
    <dgm:pt modelId="{09D40169-68D7-472E-946B-E3E2005BBD84}" type="pres">
      <dgm:prSet presAssocID="{5C222A26-B7FA-443A-91E5-C261098D6F9B}" presName="connectorText" presStyleLbl="sibTrans2D1" presStyleIdx="0" presStyleCnt="5"/>
      <dgm:spPr/>
    </dgm:pt>
    <dgm:pt modelId="{FDC1B1F3-9C7E-4212-8975-7905441CF56F}" type="pres">
      <dgm:prSet presAssocID="{986A6833-86FB-4D3C-B8B8-42F605C71E0B}" presName="node" presStyleLbl="node1" presStyleIdx="1" presStyleCnt="6">
        <dgm:presLayoutVars>
          <dgm:bulletEnabled val="1"/>
        </dgm:presLayoutVars>
      </dgm:prSet>
      <dgm:spPr/>
    </dgm:pt>
    <dgm:pt modelId="{262459D5-4F9F-49E8-A80F-6CB3DFE38535}" type="pres">
      <dgm:prSet presAssocID="{21AB5359-658F-4896-9267-D7D6EB7E2631}" presName="sibTrans" presStyleLbl="sibTrans2D1" presStyleIdx="1" presStyleCnt="5"/>
      <dgm:spPr/>
    </dgm:pt>
    <dgm:pt modelId="{3FDE746E-0DF2-4B43-8A30-490C96146F9C}" type="pres">
      <dgm:prSet presAssocID="{21AB5359-658F-4896-9267-D7D6EB7E2631}" presName="connectorText" presStyleLbl="sibTrans2D1" presStyleIdx="1" presStyleCnt="5"/>
      <dgm:spPr/>
    </dgm:pt>
    <dgm:pt modelId="{E184F916-3BEC-4594-87FE-73CA1C4F28C4}" type="pres">
      <dgm:prSet presAssocID="{32164DEE-C220-4CE4-9435-4E0A973D94EC}" presName="node" presStyleLbl="node1" presStyleIdx="2" presStyleCnt="6">
        <dgm:presLayoutVars>
          <dgm:bulletEnabled val="1"/>
        </dgm:presLayoutVars>
      </dgm:prSet>
      <dgm:spPr/>
    </dgm:pt>
    <dgm:pt modelId="{A381EB4E-4C86-4B4B-840F-0C2F40E89AFC}" type="pres">
      <dgm:prSet presAssocID="{D621C9EF-41D2-4258-BF4B-5C262125BAAD}" presName="sibTrans" presStyleLbl="sibTrans2D1" presStyleIdx="2" presStyleCnt="5"/>
      <dgm:spPr/>
    </dgm:pt>
    <dgm:pt modelId="{08F837C0-F21A-46B4-B741-7E334995BD55}" type="pres">
      <dgm:prSet presAssocID="{D621C9EF-41D2-4258-BF4B-5C262125BAAD}" presName="connectorText" presStyleLbl="sibTrans2D1" presStyleIdx="2" presStyleCnt="5"/>
      <dgm:spPr/>
    </dgm:pt>
    <dgm:pt modelId="{2C5CA099-2EBE-4B60-938C-FFFF0E989374}" type="pres">
      <dgm:prSet presAssocID="{54BF0AE0-B150-46CF-BD2B-ADE88142DBDE}" presName="node" presStyleLbl="node1" presStyleIdx="3" presStyleCnt="6">
        <dgm:presLayoutVars>
          <dgm:bulletEnabled val="1"/>
        </dgm:presLayoutVars>
      </dgm:prSet>
      <dgm:spPr/>
    </dgm:pt>
    <dgm:pt modelId="{84CA7C01-CADC-43F7-8FC9-BDB181D59D0B}" type="pres">
      <dgm:prSet presAssocID="{15CB7008-CB21-4E13-9C62-8D0FAB14A030}" presName="sibTrans" presStyleLbl="sibTrans2D1" presStyleIdx="3" presStyleCnt="5"/>
      <dgm:spPr/>
    </dgm:pt>
    <dgm:pt modelId="{372DAAC6-D9C9-4E05-855C-7BABFD09E1AB}" type="pres">
      <dgm:prSet presAssocID="{15CB7008-CB21-4E13-9C62-8D0FAB14A030}" presName="connectorText" presStyleLbl="sibTrans2D1" presStyleIdx="3" presStyleCnt="5"/>
      <dgm:spPr/>
    </dgm:pt>
    <dgm:pt modelId="{24DF8046-0DF3-4359-B7E3-546F74E6250B}" type="pres">
      <dgm:prSet presAssocID="{8C27FD34-5328-4518-B85A-3B4500D4E264}" presName="node" presStyleLbl="node1" presStyleIdx="4" presStyleCnt="6">
        <dgm:presLayoutVars>
          <dgm:bulletEnabled val="1"/>
        </dgm:presLayoutVars>
      </dgm:prSet>
      <dgm:spPr/>
    </dgm:pt>
    <dgm:pt modelId="{CB06D643-7844-4A77-A02F-9ED4B4762000}" type="pres">
      <dgm:prSet presAssocID="{8FB1654F-2C41-4686-A5A2-6928FE57C73C}" presName="sibTrans" presStyleLbl="sibTrans2D1" presStyleIdx="4" presStyleCnt="5"/>
      <dgm:spPr/>
    </dgm:pt>
    <dgm:pt modelId="{E8EC70FE-11A2-4244-8662-ED1333714952}" type="pres">
      <dgm:prSet presAssocID="{8FB1654F-2C41-4686-A5A2-6928FE57C73C}" presName="connectorText" presStyleLbl="sibTrans2D1" presStyleIdx="4" presStyleCnt="5"/>
      <dgm:spPr/>
    </dgm:pt>
    <dgm:pt modelId="{DA6F714B-7EE4-40AC-B263-67B5003B9E05}" type="pres">
      <dgm:prSet presAssocID="{DCD22955-B72C-4212-82E0-44E7D52CE1AE}" presName="node" presStyleLbl="node1" presStyleIdx="5" presStyleCnt="6">
        <dgm:presLayoutVars>
          <dgm:bulletEnabled val="1"/>
        </dgm:presLayoutVars>
      </dgm:prSet>
      <dgm:spPr/>
    </dgm:pt>
  </dgm:ptLst>
  <dgm:cxnLst>
    <dgm:cxn modelId="{139AA500-CF88-4F0E-8004-18173D0D7F28}" type="presOf" srcId="{32164DEE-C220-4CE4-9435-4E0A973D94EC}" destId="{E184F916-3BEC-4594-87FE-73CA1C4F28C4}" srcOrd="0" destOrd="0" presId="urn:microsoft.com/office/officeart/2005/8/layout/process1"/>
    <dgm:cxn modelId="{51E47B04-BEAB-4EE5-800B-0E1C00178F7D}" type="presOf" srcId="{D621C9EF-41D2-4258-BF4B-5C262125BAAD}" destId="{08F837C0-F21A-46B4-B741-7E334995BD55}" srcOrd="1" destOrd="0" presId="urn:microsoft.com/office/officeart/2005/8/layout/process1"/>
    <dgm:cxn modelId="{F3634A07-ECA2-48EC-B4FF-11624FE13694}" srcId="{679915DC-9578-44A6-8DB8-40A418EF3823}" destId="{DCD22955-B72C-4212-82E0-44E7D52CE1AE}" srcOrd="5" destOrd="0" parTransId="{E7CAA06E-D504-46DF-82CD-0A5D711E0B3C}" sibTransId="{80B90629-21F8-4CB9-88BC-5DCE91A6D383}"/>
    <dgm:cxn modelId="{7B09660F-04B0-413C-872E-C1D2A9A3D50E}" type="presOf" srcId="{15CB7008-CB21-4E13-9C62-8D0FAB14A030}" destId="{84CA7C01-CADC-43F7-8FC9-BDB181D59D0B}" srcOrd="0" destOrd="0" presId="urn:microsoft.com/office/officeart/2005/8/layout/process1"/>
    <dgm:cxn modelId="{4C8A7D10-ECC7-46D9-A08B-2B68BB85FD59}" type="presOf" srcId="{54BF0AE0-B150-46CF-BD2B-ADE88142DBDE}" destId="{2C5CA099-2EBE-4B60-938C-FFFF0E989374}" srcOrd="0" destOrd="0" presId="urn:microsoft.com/office/officeart/2005/8/layout/process1"/>
    <dgm:cxn modelId="{5C24B42E-F33D-4B55-9C84-72BB1693671C}" type="presOf" srcId="{21AB5359-658F-4896-9267-D7D6EB7E2631}" destId="{262459D5-4F9F-49E8-A80F-6CB3DFE38535}" srcOrd="0" destOrd="0" presId="urn:microsoft.com/office/officeart/2005/8/layout/process1"/>
    <dgm:cxn modelId="{759FA23B-0198-4496-A3BE-723C5295A0A9}" srcId="{679915DC-9578-44A6-8DB8-40A418EF3823}" destId="{32164DEE-C220-4CE4-9435-4E0A973D94EC}" srcOrd="2" destOrd="0" parTransId="{19AFAC48-C101-4BD6-AEAA-90FF6F3A601A}" sibTransId="{D621C9EF-41D2-4258-BF4B-5C262125BAAD}"/>
    <dgm:cxn modelId="{0EAA8A61-0385-4763-ABBE-1C77CDCB7CBB}" type="presOf" srcId="{DCD22955-B72C-4212-82E0-44E7D52CE1AE}" destId="{DA6F714B-7EE4-40AC-B263-67B5003B9E05}" srcOrd="0" destOrd="0" presId="urn:microsoft.com/office/officeart/2005/8/layout/process1"/>
    <dgm:cxn modelId="{E8C1E643-8341-4D82-8348-285AC7F1429F}" type="presOf" srcId="{21AB5359-658F-4896-9267-D7D6EB7E2631}" destId="{3FDE746E-0DF2-4B43-8A30-490C96146F9C}" srcOrd="1" destOrd="0" presId="urn:microsoft.com/office/officeart/2005/8/layout/process1"/>
    <dgm:cxn modelId="{C3B6924A-3630-42BF-BCB0-E220ED05C60E}" type="presOf" srcId="{15CB7008-CB21-4E13-9C62-8D0FAB14A030}" destId="{372DAAC6-D9C9-4E05-855C-7BABFD09E1AB}" srcOrd="1" destOrd="0" presId="urn:microsoft.com/office/officeart/2005/8/layout/process1"/>
    <dgm:cxn modelId="{C299F772-F386-40B3-B7F1-BE0E3A95D630}" type="presOf" srcId="{8FB1654F-2C41-4686-A5A2-6928FE57C73C}" destId="{CB06D643-7844-4A77-A02F-9ED4B4762000}" srcOrd="0" destOrd="0" presId="urn:microsoft.com/office/officeart/2005/8/layout/process1"/>
    <dgm:cxn modelId="{C5004878-C753-41AF-B2D7-858173A13853}" type="presOf" srcId="{5C222A26-B7FA-443A-91E5-C261098D6F9B}" destId="{09D40169-68D7-472E-946B-E3E2005BBD84}" srcOrd="1" destOrd="0" presId="urn:microsoft.com/office/officeart/2005/8/layout/process1"/>
    <dgm:cxn modelId="{D72CC180-90A5-4298-B9D3-E19B5C5B71AB}" type="presOf" srcId="{8FB1654F-2C41-4686-A5A2-6928FE57C73C}" destId="{E8EC70FE-11A2-4244-8662-ED1333714952}" srcOrd="1" destOrd="0" presId="urn:microsoft.com/office/officeart/2005/8/layout/process1"/>
    <dgm:cxn modelId="{07F3A88A-6058-4CC8-9DC3-384815F57F75}" type="presOf" srcId="{5C222A26-B7FA-443A-91E5-C261098D6F9B}" destId="{2CA009B7-9F90-4BD8-85DE-A5F63DE6CF72}" srcOrd="0" destOrd="0" presId="urn:microsoft.com/office/officeart/2005/8/layout/process1"/>
    <dgm:cxn modelId="{031939B5-0026-4085-88C6-719602CC0724}" type="presOf" srcId="{986A6833-86FB-4D3C-B8B8-42F605C71E0B}" destId="{FDC1B1F3-9C7E-4212-8975-7905441CF56F}" srcOrd="0" destOrd="0" presId="urn:microsoft.com/office/officeart/2005/8/layout/process1"/>
    <dgm:cxn modelId="{05F0CDBD-9368-4124-99AD-BF9FED21C2D7}" srcId="{679915DC-9578-44A6-8DB8-40A418EF3823}" destId="{986A6833-86FB-4D3C-B8B8-42F605C71E0B}" srcOrd="1" destOrd="0" parTransId="{CFA5ABC0-F853-4DA4-9567-3D56D47B35DB}" sibTransId="{21AB5359-658F-4896-9267-D7D6EB7E2631}"/>
    <dgm:cxn modelId="{2CF3D8CA-45CD-4BC9-9CE3-7720A54EB53F}" srcId="{679915DC-9578-44A6-8DB8-40A418EF3823}" destId="{8C27FD34-5328-4518-B85A-3B4500D4E264}" srcOrd="4" destOrd="0" parTransId="{DCB8981B-0A85-4F7B-A937-5167DA514BA7}" sibTransId="{8FB1654F-2C41-4686-A5A2-6928FE57C73C}"/>
    <dgm:cxn modelId="{306F96E1-6D13-4F5A-9687-2730856BF52A}" srcId="{679915DC-9578-44A6-8DB8-40A418EF3823}" destId="{54BF0AE0-B150-46CF-BD2B-ADE88142DBDE}" srcOrd="3" destOrd="0" parTransId="{96EE0512-9FAB-4B93-AEA0-1B8B9DF1626E}" sibTransId="{15CB7008-CB21-4E13-9C62-8D0FAB14A030}"/>
    <dgm:cxn modelId="{AE178AE4-E5CE-4A02-AD72-8D17E65CDDDA}" type="presOf" srcId="{3A0D8A0B-DED4-4E5E-8477-15740A770F0B}" destId="{5A833492-92E7-495C-904C-1E88D6E5B6D4}" srcOrd="0" destOrd="0" presId="urn:microsoft.com/office/officeart/2005/8/layout/process1"/>
    <dgm:cxn modelId="{EA7E47ED-D9C8-448A-972F-49815F76092C}" type="presOf" srcId="{8C27FD34-5328-4518-B85A-3B4500D4E264}" destId="{24DF8046-0DF3-4359-B7E3-546F74E6250B}" srcOrd="0" destOrd="0" presId="urn:microsoft.com/office/officeart/2005/8/layout/process1"/>
    <dgm:cxn modelId="{7C2379EF-D350-49DF-B3A9-D910E16C7780}" type="presOf" srcId="{D621C9EF-41D2-4258-BF4B-5C262125BAAD}" destId="{A381EB4E-4C86-4B4B-840F-0C2F40E89AFC}" srcOrd="0" destOrd="0" presId="urn:microsoft.com/office/officeart/2005/8/layout/process1"/>
    <dgm:cxn modelId="{066ABDF6-18DE-493E-BD07-83F508A2B3A5}" type="presOf" srcId="{679915DC-9578-44A6-8DB8-40A418EF3823}" destId="{A3AC0622-3389-434D-AB90-331A24889B64}" srcOrd="0" destOrd="0" presId="urn:microsoft.com/office/officeart/2005/8/layout/process1"/>
    <dgm:cxn modelId="{5F2E5FF8-0070-49FC-A04A-BF53307708AA}" srcId="{679915DC-9578-44A6-8DB8-40A418EF3823}" destId="{3A0D8A0B-DED4-4E5E-8477-15740A770F0B}" srcOrd="0" destOrd="0" parTransId="{C507A4D6-2541-43D0-8701-B9F11BA5B885}" sibTransId="{5C222A26-B7FA-443A-91E5-C261098D6F9B}"/>
    <dgm:cxn modelId="{C6993886-5EFD-41A0-8732-2F5511A6F6B0}" type="presParOf" srcId="{A3AC0622-3389-434D-AB90-331A24889B64}" destId="{5A833492-92E7-495C-904C-1E88D6E5B6D4}" srcOrd="0" destOrd="0" presId="urn:microsoft.com/office/officeart/2005/8/layout/process1"/>
    <dgm:cxn modelId="{DBBD8E83-ADC7-4790-A03E-A17B6392B521}" type="presParOf" srcId="{A3AC0622-3389-434D-AB90-331A24889B64}" destId="{2CA009B7-9F90-4BD8-85DE-A5F63DE6CF72}" srcOrd="1" destOrd="0" presId="urn:microsoft.com/office/officeart/2005/8/layout/process1"/>
    <dgm:cxn modelId="{1C5498E9-61B3-4F52-9223-E370CC558198}" type="presParOf" srcId="{2CA009B7-9F90-4BD8-85DE-A5F63DE6CF72}" destId="{09D40169-68D7-472E-946B-E3E2005BBD84}" srcOrd="0" destOrd="0" presId="urn:microsoft.com/office/officeart/2005/8/layout/process1"/>
    <dgm:cxn modelId="{CD15F922-8B1F-461F-959F-43BF2106791C}" type="presParOf" srcId="{A3AC0622-3389-434D-AB90-331A24889B64}" destId="{FDC1B1F3-9C7E-4212-8975-7905441CF56F}" srcOrd="2" destOrd="0" presId="urn:microsoft.com/office/officeart/2005/8/layout/process1"/>
    <dgm:cxn modelId="{4C613ECF-F956-4A9F-A35D-1B240DA84C16}" type="presParOf" srcId="{A3AC0622-3389-434D-AB90-331A24889B64}" destId="{262459D5-4F9F-49E8-A80F-6CB3DFE38535}" srcOrd="3" destOrd="0" presId="urn:microsoft.com/office/officeart/2005/8/layout/process1"/>
    <dgm:cxn modelId="{AD1831D7-CD26-424A-BE48-4F06DD7DC835}" type="presParOf" srcId="{262459D5-4F9F-49E8-A80F-6CB3DFE38535}" destId="{3FDE746E-0DF2-4B43-8A30-490C96146F9C}" srcOrd="0" destOrd="0" presId="urn:microsoft.com/office/officeart/2005/8/layout/process1"/>
    <dgm:cxn modelId="{AF9E3752-0344-40EC-B9B4-DEBD17CB4E22}" type="presParOf" srcId="{A3AC0622-3389-434D-AB90-331A24889B64}" destId="{E184F916-3BEC-4594-87FE-73CA1C4F28C4}" srcOrd="4" destOrd="0" presId="urn:microsoft.com/office/officeart/2005/8/layout/process1"/>
    <dgm:cxn modelId="{95843BAA-FBCA-40EC-B1A6-E54CF2340A57}" type="presParOf" srcId="{A3AC0622-3389-434D-AB90-331A24889B64}" destId="{A381EB4E-4C86-4B4B-840F-0C2F40E89AFC}" srcOrd="5" destOrd="0" presId="urn:microsoft.com/office/officeart/2005/8/layout/process1"/>
    <dgm:cxn modelId="{3CFD66E5-BA44-4AE6-9936-2F47263DFD80}" type="presParOf" srcId="{A381EB4E-4C86-4B4B-840F-0C2F40E89AFC}" destId="{08F837C0-F21A-46B4-B741-7E334995BD55}" srcOrd="0" destOrd="0" presId="urn:microsoft.com/office/officeart/2005/8/layout/process1"/>
    <dgm:cxn modelId="{CFFCE406-600D-4BB3-B27A-28A947415D6F}" type="presParOf" srcId="{A3AC0622-3389-434D-AB90-331A24889B64}" destId="{2C5CA099-2EBE-4B60-938C-FFFF0E989374}" srcOrd="6" destOrd="0" presId="urn:microsoft.com/office/officeart/2005/8/layout/process1"/>
    <dgm:cxn modelId="{CAB8BB1A-8F89-4D7B-A0D8-913AA85B8364}" type="presParOf" srcId="{A3AC0622-3389-434D-AB90-331A24889B64}" destId="{84CA7C01-CADC-43F7-8FC9-BDB181D59D0B}" srcOrd="7" destOrd="0" presId="urn:microsoft.com/office/officeart/2005/8/layout/process1"/>
    <dgm:cxn modelId="{B12A22A9-F9C6-4FEE-B798-41AE1FB60C73}" type="presParOf" srcId="{84CA7C01-CADC-43F7-8FC9-BDB181D59D0B}" destId="{372DAAC6-D9C9-4E05-855C-7BABFD09E1AB}" srcOrd="0" destOrd="0" presId="urn:microsoft.com/office/officeart/2005/8/layout/process1"/>
    <dgm:cxn modelId="{C8B6C17E-AC8D-4605-8448-D5DE20CA385A}" type="presParOf" srcId="{A3AC0622-3389-434D-AB90-331A24889B64}" destId="{24DF8046-0DF3-4359-B7E3-546F74E6250B}" srcOrd="8" destOrd="0" presId="urn:microsoft.com/office/officeart/2005/8/layout/process1"/>
    <dgm:cxn modelId="{F7E3404E-4C34-463C-955B-1FA919331B56}" type="presParOf" srcId="{A3AC0622-3389-434D-AB90-331A24889B64}" destId="{CB06D643-7844-4A77-A02F-9ED4B4762000}" srcOrd="9" destOrd="0" presId="urn:microsoft.com/office/officeart/2005/8/layout/process1"/>
    <dgm:cxn modelId="{8324654E-21E3-4CA3-A6D7-947E246FD7E3}" type="presParOf" srcId="{CB06D643-7844-4A77-A02F-9ED4B4762000}" destId="{E8EC70FE-11A2-4244-8662-ED1333714952}" srcOrd="0" destOrd="0" presId="urn:microsoft.com/office/officeart/2005/8/layout/process1"/>
    <dgm:cxn modelId="{BA536C5F-2C36-4FBB-9CE6-1CA1D4446C9E}" type="presParOf" srcId="{A3AC0622-3389-434D-AB90-331A24889B64}" destId="{DA6F714B-7EE4-40AC-B263-67B5003B9E0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9915DC-9578-44A6-8DB8-40A418EF382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A0D8A0B-DED4-4E5E-8477-15740A770F0B}">
      <dgm:prSet phldrT="[Text]"/>
      <dgm:spPr>
        <a:solidFill>
          <a:srgbClr val="C00000">
            <a:alpha val="50196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0: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norm/group setting</a:t>
          </a:r>
          <a:endParaRPr lang="en-US" dirty="0">
            <a:solidFill>
              <a:schemeClr val="bg2"/>
            </a:solidFill>
          </a:endParaRPr>
        </a:p>
      </dgm:t>
    </dgm:pt>
    <dgm:pt modelId="{C507A4D6-2541-43D0-8701-B9F11BA5B885}" type="parTrans" cxnId="{5F2E5FF8-0070-49FC-A04A-BF53307708AA}">
      <dgm:prSet/>
      <dgm:spPr/>
      <dgm:t>
        <a:bodyPr/>
        <a:lstStyle/>
        <a:p>
          <a:endParaRPr lang="en-US"/>
        </a:p>
      </dgm:t>
    </dgm:pt>
    <dgm:pt modelId="{5C222A26-B7FA-443A-91E5-C261098D6F9B}" type="sibTrans" cxnId="{5F2E5FF8-0070-49FC-A04A-BF53307708A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6A6833-86FB-4D3C-B8B8-42F605C71E0B}">
      <dgm:prSet phldrT="[Text]"/>
      <dgm:spPr>
        <a:solidFill>
          <a:srgbClr val="C00000">
            <a:alpha val="6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1: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Zebrafish motion in 2D</a:t>
          </a:r>
        </a:p>
      </dgm:t>
    </dgm:pt>
    <dgm:pt modelId="{CFA5ABC0-F853-4DA4-9567-3D56D47B35DB}" type="parTrans" cxnId="{05F0CDBD-9368-4124-99AD-BF9FED21C2D7}">
      <dgm:prSet/>
      <dgm:spPr/>
      <dgm:t>
        <a:bodyPr/>
        <a:lstStyle/>
        <a:p>
          <a:endParaRPr lang="en-US"/>
        </a:p>
      </dgm:t>
    </dgm:pt>
    <dgm:pt modelId="{21AB5359-658F-4896-9267-D7D6EB7E2631}" type="sibTrans" cxnId="{05F0CDBD-9368-4124-99AD-BF9FED21C2D7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2164DEE-C220-4CE4-9435-4E0A973D94EC}">
      <dgm:prSet phldrT="[Text]"/>
      <dgm:spPr>
        <a:solidFill>
          <a:srgbClr val="C00000">
            <a:alpha val="6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2: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Drag and terminal vel</a:t>
          </a:r>
          <a:endParaRPr lang="en-US" dirty="0">
            <a:solidFill>
              <a:schemeClr val="bg2"/>
            </a:solidFill>
          </a:endParaRPr>
        </a:p>
      </dgm:t>
    </dgm:pt>
    <dgm:pt modelId="{19AFAC48-C101-4BD6-AEAA-90FF6F3A601A}" type="parTrans" cxnId="{759FA23B-0198-4496-A3BE-723C5295A0A9}">
      <dgm:prSet/>
      <dgm:spPr/>
      <dgm:t>
        <a:bodyPr/>
        <a:lstStyle/>
        <a:p>
          <a:endParaRPr lang="en-US"/>
        </a:p>
      </dgm:t>
    </dgm:pt>
    <dgm:pt modelId="{D621C9EF-41D2-4258-BF4B-5C262125BAAD}" type="sibTrans" cxnId="{759FA23B-0198-4496-A3BE-723C5295A0A9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4BF0AE0-B150-46CF-BD2B-ADE88142DBDE}">
      <dgm:prSet phldrT="[Text]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3:</a:t>
          </a:r>
          <a:br>
            <a:rPr lang="en-US" b="1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Diffusion on a flat surface</a:t>
          </a:r>
        </a:p>
      </dgm:t>
    </dgm:pt>
    <dgm:pt modelId="{96EE0512-9FAB-4B93-AEA0-1B8B9DF1626E}" type="parTrans" cxnId="{306F96E1-6D13-4F5A-9687-2730856BF52A}">
      <dgm:prSet/>
      <dgm:spPr/>
      <dgm:t>
        <a:bodyPr/>
        <a:lstStyle/>
        <a:p>
          <a:endParaRPr lang="en-US"/>
        </a:p>
      </dgm:t>
    </dgm:pt>
    <dgm:pt modelId="{15CB7008-CB21-4E13-9C62-8D0FAB14A030}" type="sibTrans" cxnId="{306F96E1-6D13-4F5A-9687-2730856BF52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C27FD34-5328-4518-B85A-3B4500D4E264}">
      <dgm:prSet phldrT="[Text]"/>
      <dgm:spPr>
        <a:solidFill>
          <a:srgbClr val="C00000">
            <a:alpha val="8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4: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Diffusion + directed motion</a:t>
          </a:r>
          <a:endParaRPr lang="en-US" dirty="0">
            <a:solidFill>
              <a:schemeClr val="bg2"/>
            </a:solidFill>
          </a:endParaRPr>
        </a:p>
      </dgm:t>
    </dgm:pt>
    <dgm:pt modelId="{DCB8981B-0A85-4F7B-A937-5167DA514BA7}" type="parTrans" cxnId="{2CF3D8CA-45CD-4BC9-9CE3-7720A54EB53F}">
      <dgm:prSet/>
      <dgm:spPr/>
      <dgm:t>
        <a:bodyPr/>
        <a:lstStyle/>
        <a:p>
          <a:endParaRPr lang="en-US"/>
        </a:p>
      </dgm:t>
    </dgm:pt>
    <dgm:pt modelId="{8FB1654F-2C41-4686-A5A2-6928FE57C73C}" type="sibTrans" cxnId="{2CF3D8CA-45CD-4BC9-9CE3-7720A54EB53F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CD22955-B72C-4212-82E0-44E7D52CE1A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5: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Active transport of vesicles</a:t>
          </a:r>
        </a:p>
      </dgm:t>
    </dgm:pt>
    <dgm:pt modelId="{E7CAA06E-D504-46DF-82CD-0A5D711E0B3C}" type="parTrans" cxnId="{F3634A07-ECA2-48EC-B4FF-11624FE13694}">
      <dgm:prSet/>
      <dgm:spPr/>
      <dgm:t>
        <a:bodyPr/>
        <a:lstStyle/>
        <a:p>
          <a:endParaRPr lang="en-US"/>
        </a:p>
      </dgm:t>
    </dgm:pt>
    <dgm:pt modelId="{80B90629-21F8-4CB9-88BC-5DCE91A6D383}" type="sibTrans" cxnId="{F3634A07-ECA2-48EC-B4FF-11624FE13694}">
      <dgm:prSet/>
      <dgm:spPr/>
      <dgm:t>
        <a:bodyPr/>
        <a:lstStyle/>
        <a:p>
          <a:endParaRPr lang="en-US"/>
        </a:p>
      </dgm:t>
    </dgm:pt>
    <dgm:pt modelId="{A3AC0622-3389-434D-AB90-331A24889B64}" type="pres">
      <dgm:prSet presAssocID="{679915DC-9578-44A6-8DB8-40A418EF3823}" presName="Name0" presStyleCnt="0">
        <dgm:presLayoutVars>
          <dgm:dir/>
          <dgm:resizeHandles val="exact"/>
        </dgm:presLayoutVars>
      </dgm:prSet>
      <dgm:spPr/>
    </dgm:pt>
    <dgm:pt modelId="{5A833492-92E7-495C-904C-1E88D6E5B6D4}" type="pres">
      <dgm:prSet presAssocID="{3A0D8A0B-DED4-4E5E-8477-15740A770F0B}" presName="node" presStyleLbl="node1" presStyleIdx="0" presStyleCnt="6">
        <dgm:presLayoutVars>
          <dgm:bulletEnabled val="1"/>
        </dgm:presLayoutVars>
      </dgm:prSet>
      <dgm:spPr/>
    </dgm:pt>
    <dgm:pt modelId="{2CA009B7-9F90-4BD8-85DE-A5F63DE6CF72}" type="pres">
      <dgm:prSet presAssocID="{5C222A26-B7FA-443A-91E5-C261098D6F9B}" presName="sibTrans" presStyleLbl="sibTrans2D1" presStyleIdx="0" presStyleCnt="5"/>
      <dgm:spPr/>
    </dgm:pt>
    <dgm:pt modelId="{09D40169-68D7-472E-946B-E3E2005BBD84}" type="pres">
      <dgm:prSet presAssocID="{5C222A26-B7FA-443A-91E5-C261098D6F9B}" presName="connectorText" presStyleLbl="sibTrans2D1" presStyleIdx="0" presStyleCnt="5"/>
      <dgm:spPr/>
    </dgm:pt>
    <dgm:pt modelId="{FDC1B1F3-9C7E-4212-8975-7905441CF56F}" type="pres">
      <dgm:prSet presAssocID="{986A6833-86FB-4D3C-B8B8-42F605C71E0B}" presName="node" presStyleLbl="node1" presStyleIdx="1" presStyleCnt="6">
        <dgm:presLayoutVars>
          <dgm:bulletEnabled val="1"/>
        </dgm:presLayoutVars>
      </dgm:prSet>
      <dgm:spPr/>
    </dgm:pt>
    <dgm:pt modelId="{262459D5-4F9F-49E8-A80F-6CB3DFE38535}" type="pres">
      <dgm:prSet presAssocID="{21AB5359-658F-4896-9267-D7D6EB7E2631}" presName="sibTrans" presStyleLbl="sibTrans2D1" presStyleIdx="1" presStyleCnt="5"/>
      <dgm:spPr/>
    </dgm:pt>
    <dgm:pt modelId="{3FDE746E-0DF2-4B43-8A30-490C96146F9C}" type="pres">
      <dgm:prSet presAssocID="{21AB5359-658F-4896-9267-D7D6EB7E2631}" presName="connectorText" presStyleLbl="sibTrans2D1" presStyleIdx="1" presStyleCnt="5"/>
      <dgm:spPr/>
    </dgm:pt>
    <dgm:pt modelId="{E184F916-3BEC-4594-87FE-73CA1C4F28C4}" type="pres">
      <dgm:prSet presAssocID="{32164DEE-C220-4CE4-9435-4E0A973D94EC}" presName="node" presStyleLbl="node1" presStyleIdx="2" presStyleCnt="6">
        <dgm:presLayoutVars>
          <dgm:bulletEnabled val="1"/>
        </dgm:presLayoutVars>
      </dgm:prSet>
      <dgm:spPr/>
    </dgm:pt>
    <dgm:pt modelId="{A381EB4E-4C86-4B4B-840F-0C2F40E89AFC}" type="pres">
      <dgm:prSet presAssocID="{D621C9EF-41D2-4258-BF4B-5C262125BAAD}" presName="sibTrans" presStyleLbl="sibTrans2D1" presStyleIdx="2" presStyleCnt="5"/>
      <dgm:spPr/>
    </dgm:pt>
    <dgm:pt modelId="{08F837C0-F21A-46B4-B741-7E334995BD55}" type="pres">
      <dgm:prSet presAssocID="{D621C9EF-41D2-4258-BF4B-5C262125BAAD}" presName="connectorText" presStyleLbl="sibTrans2D1" presStyleIdx="2" presStyleCnt="5"/>
      <dgm:spPr/>
    </dgm:pt>
    <dgm:pt modelId="{2C5CA099-2EBE-4B60-938C-FFFF0E989374}" type="pres">
      <dgm:prSet presAssocID="{54BF0AE0-B150-46CF-BD2B-ADE88142DBDE}" presName="node" presStyleLbl="node1" presStyleIdx="3" presStyleCnt="6">
        <dgm:presLayoutVars>
          <dgm:bulletEnabled val="1"/>
        </dgm:presLayoutVars>
      </dgm:prSet>
      <dgm:spPr/>
    </dgm:pt>
    <dgm:pt modelId="{84CA7C01-CADC-43F7-8FC9-BDB181D59D0B}" type="pres">
      <dgm:prSet presAssocID="{15CB7008-CB21-4E13-9C62-8D0FAB14A030}" presName="sibTrans" presStyleLbl="sibTrans2D1" presStyleIdx="3" presStyleCnt="5"/>
      <dgm:spPr/>
    </dgm:pt>
    <dgm:pt modelId="{372DAAC6-D9C9-4E05-855C-7BABFD09E1AB}" type="pres">
      <dgm:prSet presAssocID="{15CB7008-CB21-4E13-9C62-8D0FAB14A030}" presName="connectorText" presStyleLbl="sibTrans2D1" presStyleIdx="3" presStyleCnt="5"/>
      <dgm:spPr/>
    </dgm:pt>
    <dgm:pt modelId="{24DF8046-0DF3-4359-B7E3-546F74E6250B}" type="pres">
      <dgm:prSet presAssocID="{8C27FD34-5328-4518-B85A-3B4500D4E264}" presName="node" presStyleLbl="node1" presStyleIdx="4" presStyleCnt="6">
        <dgm:presLayoutVars>
          <dgm:bulletEnabled val="1"/>
        </dgm:presLayoutVars>
      </dgm:prSet>
      <dgm:spPr/>
    </dgm:pt>
    <dgm:pt modelId="{CB06D643-7844-4A77-A02F-9ED4B4762000}" type="pres">
      <dgm:prSet presAssocID="{8FB1654F-2C41-4686-A5A2-6928FE57C73C}" presName="sibTrans" presStyleLbl="sibTrans2D1" presStyleIdx="4" presStyleCnt="5"/>
      <dgm:spPr/>
    </dgm:pt>
    <dgm:pt modelId="{E8EC70FE-11A2-4244-8662-ED1333714952}" type="pres">
      <dgm:prSet presAssocID="{8FB1654F-2C41-4686-A5A2-6928FE57C73C}" presName="connectorText" presStyleLbl="sibTrans2D1" presStyleIdx="4" presStyleCnt="5"/>
      <dgm:spPr/>
    </dgm:pt>
    <dgm:pt modelId="{DA6F714B-7EE4-40AC-B263-67B5003B9E05}" type="pres">
      <dgm:prSet presAssocID="{DCD22955-B72C-4212-82E0-44E7D52CE1AE}" presName="node" presStyleLbl="node1" presStyleIdx="5" presStyleCnt="6">
        <dgm:presLayoutVars>
          <dgm:bulletEnabled val="1"/>
        </dgm:presLayoutVars>
      </dgm:prSet>
      <dgm:spPr/>
    </dgm:pt>
  </dgm:ptLst>
  <dgm:cxnLst>
    <dgm:cxn modelId="{139AA500-CF88-4F0E-8004-18173D0D7F28}" type="presOf" srcId="{32164DEE-C220-4CE4-9435-4E0A973D94EC}" destId="{E184F916-3BEC-4594-87FE-73CA1C4F28C4}" srcOrd="0" destOrd="0" presId="urn:microsoft.com/office/officeart/2005/8/layout/process1"/>
    <dgm:cxn modelId="{51E47B04-BEAB-4EE5-800B-0E1C00178F7D}" type="presOf" srcId="{D621C9EF-41D2-4258-BF4B-5C262125BAAD}" destId="{08F837C0-F21A-46B4-B741-7E334995BD55}" srcOrd="1" destOrd="0" presId="urn:microsoft.com/office/officeart/2005/8/layout/process1"/>
    <dgm:cxn modelId="{F3634A07-ECA2-48EC-B4FF-11624FE13694}" srcId="{679915DC-9578-44A6-8DB8-40A418EF3823}" destId="{DCD22955-B72C-4212-82E0-44E7D52CE1AE}" srcOrd="5" destOrd="0" parTransId="{E7CAA06E-D504-46DF-82CD-0A5D711E0B3C}" sibTransId="{80B90629-21F8-4CB9-88BC-5DCE91A6D383}"/>
    <dgm:cxn modelId="{7B09660F-04B0-413C-872E-C1D2A9A3D50E}" type="presOf" srcId="{15CB7008-CB21-4E13-9C62-8D0FAB14A030}" destId="{84CA7C01-CADC-43F7-8FC9-BDB181D59D0B}" srcOrd="0" destOrd="0" presId="urn:microsoft.com/office/officeart/2005/8/layout/process1"/>
    <dgm:cxn modelId="{4C8A7D10-ECC7-46D9-A08B-2B68BB85FD59}" type="presOf" srcId="{54BF0AE0-B150-46CF-BD2B-ADE88142DBDE}" destId="{2C5CA099-2EBE-4B60-938C-FFFF0E989374}" srcOrd="0" destOrd="0" presId="urn:microsoft.com/office/officeart/2005/8/layout/process1"/>
    <dgm:cxn modelId="{5C24B42E-F33D-4B55-9C84-72BB1693671C}" type="presOf" srcId="{21AB5359-658F-4896-9267-D7D6EB7E2631}" destId="{262459D5-4F9F-49E8-A80F-6CB3DFE38535}" srcOrd="0" destOrd="0" presId="urn:microsoft.com/office/officeart/2005/8/layout/process1"/>
    <dgm:cxn modelId="{759FA23B-0198-4496-A3BE-723C5295A0A9}" srcId="{679915DC-9578-44A6-8DB8-40A418EF3823}" destId="{32164DEE-C220-4CE4-9435-4E0A973D94EC}" srcOrd="2" destOrd="0" parTransId="{19AFAC48-C101-4BD6-AEAA-90FF6F3A601A}" sibTransId="{D621C9EF-41D2-4258-BF4B-5C262125BAAD}"/>
    <dgm:cxn modelId="{0EAA8A61-0385-4763-ABBE-1C77CDCB7CBB}" type="presOf" srcId="{DCD22955-B72C-4212-82E0-44E7D52CE1AE}" destId="{DA6F714B-7EE4-40AC-B263-67B5003B9E05}" srcOrd="0" destOrd="0" presId="urn:microsoft.com/office/officeart/2005/8/layout/process1"/>
    <dgm:cxn modelId="{E8C1E643-8341-4D82-8348-285AC7F1429F}" type="presOf" srcId="{21AB5359-658F-4896-9267-D7D6EB7E2631}" destId="{3FDE746E-0DF2-4B43-8A30-490C96146F9C}" srcOrd="1" destOrd="0" presId="urn:microsoft.com/office/officeart/2005/8/layout/process1"/>
    <dgm:cxn modelId="{C3B6924A-3630-42BF-BCB0-E220ED05C60E}" type="presOf" srcId="{15CB7008-CB21-4E13-9C62-8D0FAB14A030}" destId="{372DAAC6-D9C9-4E05-855C-7BABFD09E1AB}" srcOrd="1" destOrd="0" presId="urn:microsoft.com/office/officeart/2005/8/layout/process1"/>
    <dgm:cxn modelId="{C299F772-F386-40B3-B7F1-BE0E3A95D630}" type="presOf" srcId="{8FB1654F-2C41-4686-A5A2-6928FE57C73C}" destId="{CB06D643-7844-4A77-A02F-9ED4B4762000}" srcOrd="0" destOrd="0" presId="urn:microsoft.com/office/officeart/2005/8/layout/process1"/>
    <dgm:cxn modelId="{C5004878-C753-41AF-B2D7-858173A13853}" type="presOf" srcId="{5C222A26-B7FA-443A-91E5-C261098D6F9B}" destId="{09D40169-68D7-472E-946B-E3E2005BBD84}" srcOrd="1" destOrd="0" presId="urn:microsoft.com/office/officeart/2005/8/layout/process1"/>
    <dgm:cxn modelId="{D72CC180-90A5-4298-B9D3-E19B5C5B71AB}" type="presOf" srcId="{8FB1654F-2C41-4686-A5A2-6928FE57C73C}" destId="{E8EC70FE-11A2-4244-8662-ED1333714952}" srcOrd="1" destOrd="0" presId="urn:microsoft.com/office/officeart/2005/8/layout/process1"/>
    <dgm:cxn modelId="{07F3A88A-6058-4CC8-9DC3-384815F57F75}" type="presOf" srcId="{5C222A26-B7FA-443A-91E5-C261098D6F9B}" destId="{2CA009B7-9F90-4BD8-85DE-A5F63DE6CF72}" srcOrd="0" destOrd="0" presId="urn:microsoft.com/office/officeart/2005/8/layout/process1"/>
    <dgm:cxn modelId="{031939B5-0026-4085-88C6-719602CC0724}" type="presOf" srcId="{986A6833-86FB-4D3C-B8B8-42F605C71E0B}" destId="{FDC1B1F3-9C7E-4212-8975-7905441CF56F}" srcOrd="0" destOrd="0" presId="urn:microsoft.com/office/officeart/2005/8/layout/process1"/>
    <dgm:cxn modelId="{05F0CDBD-9368-4124-99AD-BF9FED21C2D7}" srcId="{679915DC-9578-44A6-8DB8-40A418EF3823}" destId="{986A6833-86FB-4D3C-B8B8-42F605C71E0B}" srcOrd="1" destOrd="0" parTransId="{CFA5ABC0-F853-4DA4-9567-3D56D47B35DB}" sibTransId="{21AB5359-658F-4896-9267-D7D6EB7E2631}"/>
    <dgm:cxn modelId="{2CF3D8CA-45CD-4BC9-9CE3-7720A54EB53F}" srcId="{679915DC-9578-44A6-8DB8-40A418EF3823}" destId="{8C27FD34-5328-4518-B85A-3B4500D4E264}" srcOrd="4" destOrd="0" parTransId="{DCB8981B-0A85-4F7B-A937-5167DA514BA7}" sibTransId="{8FB1654F-2C41-4686-A5A2-6928FE57C73C}"/>
    <dgm:cxn modelId="{306F96E1-6D13-4F5A-9687-2730856BF52A}" srcId="{679915DC-9578-44A6-8DB8-40A418EF3823}" destId="{54BF0AE0-B150-46CF-BD2B-ADE88142DBDE}" srcOrd="3" destOrd="0" parTransId="{96EE0512-9FAB-4B93-AEA0-1B8B9DF1626E}" sibTransId="{15CB7008-CB21-4E13-9C62-8D0FAB14A030}"/>
    <dgm:cxn modelId="{AE178AE4-E5CE-4A02-AD72-8D17E65CDDDA}" type="presOf" srcId="{3A0D8A0B-DED4-4E5E-8477-15740A770F0B}" destId="{5A833492-92E7-495C-904C-1E88D6E5B6D4}" srcOrd="0" destOrd="0" presId="urn:microsoft.com/office/officeart/2005/8/layout/process1"/>
    <dgm:cxn modelId="{EA7E47ED-D9C8-448A-972F-49815F76092C}" type="presOf" srcId="{8C27FD34-5328-4518-B85A-3B4500D4E264}" destId="{24DF8046-0DF3-4359-B7E3-546F74E6250B}" srcOrd="0" destOrd="0" presId="urn:microsoft.com/office/officeart/2005/8/layout/process1"/>
    <dgm:cxn modelId="{7C2379EF-D350-49DF-B3A9-D910E16C7780}" type="presOf" srcId="{D621C9EF-41D2-4258-BF4B-5C262125BAAD}" destId="{A381EB4E-4C86-4B4B-840F-0C2F40E89AFC}" srcOrd="0" destOrd="0" presId="urn:microsoft.com/office/officeart/2005/8/layout/process1"/>
    <dgm:cxn modelId="{066ABDF6-18DE-493E-BD07-83F508A2B3A5}" type="presOf" srcId="{679915DC-9578-44A6-8DB8-40A418EF3823}" destId="{A3AC0622-3389-434D-AB90-331A24889B64}" srcOrd="0" destOrd="0" presId="urn:microsoft.com/office/officeart/2005/8/layout/process1"/>
    <dgm:cxn modelId="{5F2E5FF8-0070-49FC-A04A-BF53307708AA}" srcId="{679915DC-9578-44A6-8DB8-40A418EF3823}" destId="{3A0D8A0B-DED4-4E5E-8477-15740A770F0B}" srcOrd="0" destOrd="0" parTransId="{C507A4D6-2541-43D0-8701-B9F11BA5B885}" sibTransId="{5C222A26-B7FA-443A-91E5-C261098D6F9B}"/>
    <dgm:cxn modelId="{C6993886-5EFD-41A0-8732-2F5511A6F6B0}" type="presParOf" srcId="{A3AC0622-3389-434D-AB90-331A24889B64}" destId="{5A833492-92E7-495C-904C-1E88D6E5B6D4}" srcOrd="0" destOrd="0" presId="urn:microsoft.com/office/officeart/2005/8/layout/process1"/>
    <dgm:cxn modelId="{DBBD8E83-ADC7-4790-A03E-A17B6392B521}" type="presParOf" srcId="{A3AC0622-3389-434D-AB90-331A24889B64}" destId="{2CA009B7-9F90-4BD8-85DE-A5F63DE6CF72}" srcOrd="1" destOrd="0" presId="urn:microsoft.com/office/officeart/2005/8/layout/process1"/>
    <dgm:cxn modelId="{1C5498E9-61B3-4F52-9223-E370CC558198}" type="presParOf" srcId="{2CA009B7-9F90-4BD8-85DE-A5F63DE6CF72}" destId="{09D40169-68D7-472E-946B-E3E2005BBD84}" srcOrd="0" destOrd="0" presId="urn:microsoft.com/office/officeart/2005/8/layout/process1"/>
    <dgm:cxn modelId="{CD15F922-8B1F-461F-959F-43BF2106791C}" type="presParOf" srcId="{A3AC0622-3389-434D-AB90-331A24889B64}" destId="{FDC1B1F3-9C7E-4212-8975-7905441CF56F}" srcOrd="2" destOrd="0" presId="urn:microsoft.com/office/officeart/2005/8/layout/process1"/>
    <dgm:cxn modelId="{4C613ECF-F956-4A9F-A35D-1B240DA84C16}" type="presParOf" srcId="{A3AC0622-3389-434D-AB90-331A24889B64}" destId="{262459D5-4F9F-49E8-A80F-6CB3DFE38535}" srcOrd="3" destOrd="0" presId="urn:microsoft.com/office/officeart/2005/8/layout/process1"/>
    <dgm:cxn modelId="{AD1831D7-CD26-424A-BE48-4F06DD7DC835}" type="presParOf" srcId="{262459D5-4F9F-49E8-A80F-6CB3DFE38535}" destId="{3FDE746E-0DF2-4B43-8A30-490C96146F9C}" srcOrd="0" destOrd="0" presId="urn:microsoft.com/office/officeart/2005/8/layout/process1"/>
    <dgm:cxn modelId="{AF9E3752-0344-40EC-B9B4-DEBD17CB4E22}" type="presParOf" srcId="{A3AC0622-3389-434D-AB90-331A24889B64}" destId="{E184F916-3BEC-4594-87FE-73CA1C4F28C4}" srcOrd="4" destOrd="0" presId="urn:microsoft.com/office/officeart/2005/8/layout/process1"/>
    <dgm:cxn modelId="{95843BAA-FBCA-40EC-B1A6-E54CF2340A57}" type="presParOf" srcId="{A3AC0622-3389-434D-AB90-331A24889B64}" destId="{A381EB4E-4C86-4B4B-840F-0C2F40E89AFC}" srcOrd="5" destOrd="0" presId="urn:microsoft.com/office/officeart/2005/8/layout/process1"/>
    <dgm:cxn modelId="{3CFD66E5-BA44-4AE6-9936-2F47263DFD80}" type="presParOf" srcId="{A381EB4E-4C86-4B4B-840F-0C2F40E89AFC}" destId="{08F837C0-F21A-46B4-B741-7E334995BD55}" srcOrd="0" destOrd="0" presId="urn:microsoft.com/office/officeart/2005/8/layout/process1"/>
    <dgm:cxn modelId="{CFFCE406-600D-4BB3-B27A-28A947415D6F}" type="presParOf" srcId="{A3AC0622-3389-434D-AB90-331A24889B64}" destId="{2C5CA099-2EBE-4B60-938C-FFFF0E989374}" srcOrd="6" destOrd="0" presId="urn:microsoft.com/office/officeart/2005/8/layout/process1"/>
    <dgm:cxn modelId="{CAB8BB1A-8F89-4D7B-A0D8-913AA85B8364}" type="presParOf" srcId="{A3AC0622-3389-434D-AB90-331A24889B64}" destId="{84CA7C01-CADC-43F7-8FC9-BDB181D59D0B}" srcOrd="7" destOrd="0" presId="urn:microsoft.com/office/officeart/2005/8/layout/process1"/>
    <dgm:cxn modelId="{B12A22A9-F9C6-4FEE-B798-41AE1FB60C73}" type="presParOf" srcId="{84CA7C01-CADC-43F7-8FC9-BDB181D59D0B}" destId="{372DAAC6-D9C9-4E05-855C-7BABFD09E1AB}" srcOrd="0" destOrd="0" presId="urn:microsoft.com/office/officeart/2005/8/layout/process1"/>
    <dgm:cxn modelId="{C8B6C17E-AC8D-4605-8448-D5DE20CA385A}" type="presParOf" srcId="{A3AC0622-3389-434D-AB90-331A24889B64}" destId="{24DF8046-0DF3-4359-B7E3-546F74E6250B}" srcOrd="8" destOrd="0" presId="urn:microsoft.com/office/officeart/2005/8/layout/process1"/>
    <dgm:cxn modelId="{F7E3404E-4C34-463C-955B-1FA919331B56}" type="presParOf" srcId="{A3AC0622-3389-434D-AB90-331A24889B64}" destId="{CB06D643-7844-4A77-A02F-9ED4B4762000}" srcOrd="9" destOrd="0" presId="urn:microsoft.com/office/officeart/2005/8/layout/process1"/>
    <dgm:cxn modelId="{8324654E-21E3-4CA3-A6D7-947E246FD7E3}" type="presParOf" srcId="{CB06D643-7844-4A77-A02F-9ED4B4762000}" destId="{E8EC70FE-11A2-4244-8662-ED1333714952}" srcOrd="0" destOrd="0" presId="urn:microsoft.com/office/officeart/2005/8/layout/process1"/>
    <dgm:cxn modelId="{BA536C5F-2C36-4FBB-9CE6-1CA1D4446C9E}" type="presParOf" srcId="{A3AC0622-3389-434D-AB90-331A24889B64}" destId="{DA6F714B-7EE4-40AC-B263-67B5003B9E0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9915DC-9578-44A6-8DB8-40A418EF382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A0D8A0B-DED4-4E5E-8477-15740A770F0B}">
      <dgm:prSet phldrT="[Text]"/>
      <dgm:spPr>
        <a:solidFill>
          <a:srgbClr val="C00000">
            <a:alpha val="50196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0: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norm/group setting</a:t>
          </a:r>
          <a:endParaRPr lang="en-US" dirty="0">
            <a:solidFill>
              <a:schemeClr val="bg2"/>
            </a:solidFill>
          </a:endParaRPr>
        </a:p>
      </dgm:t>
    </dgm:pt>
    <dgm:pt modelId="{C507A4D6-2541-43D0-8701-B9F11BA5B885}" type="parTrans" cxnId="{5F2E5FF8-0070-49FC-A04A-BF53307708AA}">
      <dgm:prSet/>
      <dgm:spPr/>
      <dgm:t>
        <a:bodyPr/>
        <a:lstStyle/>
        <a:p>
          <a:endParaRPr lang="en-US"/>
        </a:p>
      </dgm:t>
    </dgm:pt>
    <dgm:pt modelId="{5C222A26-B7FA-443A-91E5-C261098D6F9B}" type="sibTrans" cxnId="{5F2E5FF8-0070-49FC-A04A-BF53307708A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6A6833-86FB-4D3C-B8B8-42F605C71E0B}">
      <dgm:prSet phldrT="[Text]"/>
      <dgm:spPr>
        <a:solidFill>
          <a:srgbClr val="C00000">
            <a:alpha val="6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1: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Zebrafish motion in 2D</a:t>
          </a:r>
        </a:p>
      </dgm:t>
    </dgm:pt>
    <dgm:pt modelId="{CFA5ABC0-F853-4DA4-9567-3D56D47B35DB}" type="parTrans" cxnId="{05F0CDBD-9368-4124-99AD-BF9FED21C2D7}">
      <dgm:prSet/>
      <dgm:spPr/>
      <dgm:t>
        <a:bodyPr/>
        <a:lstStyle/>
        <a:p>
          <a:endParaRPr lang="en-US"/>
        </a:p>
      </dgm:t>
    </dgm:pt>
    <dgm:pt modelId="{21AB5359-658F-4896-9267-D7D6EB7E2631}" type="sibTrans" cxnId="{05F0CDBD-9368-4124-99AD-BF9FED21C2D7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2164DEE-C220-4CE4-9435-4E0A973D94EC}">
      <dgm:prSet phldrT="[Text]"/>
      <dgm:spPr>
        <a:solidFill>
          <a:srgbClr val="C00000">
            <a:alpha val="6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2: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Drag and terminal vel</a:t>
          </a:r>
          <a:endParaRPr lang="en-US" dirty="0">
            <a:solidFill>
              <a:schemeClr val="bg2"/>
            </a:solidFill>
          </a:endParaRPr>
        </a:p>
      </dgm:t>
    </dgm:pt>
    <dgm:pt modelId="{19AFAC48-C101-4BD6-AEAA-90FF6F3A601A}" type="parTrans" cxnId="{759FA23B-0198-4496-A3BE-723C5295A0A9}">
      <dgm:prSet/>
      <dgm:spPr/>
      <dgm:t>
        <a:bodyPr/>
        <a:lstStyle/>
        <a:p>
          <a:endParaRPr lang="en-US"/>
        </a:p>
      </dgm:t>
    </dgm:pt>
    <dgm:pt modelId="{D621C9EF-41D2-4258-BF4B-5C262125BAAD}" type="sibTrans" cxnId="{759FA23B-0198-4496-A3BE-723C5295A0A9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4BF0AE0-B150-46CF-BD2B-ADE88142DBDE}">
      <dgm:prSet phldrT="[Text]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3:</a:t>
          </a:r>
          <a:br>
            <a:rPr lang="en-US" b="1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Diffusion on horizontal surface</a:t>
          </a:r>
        </a:p>
      </dgm:t>
    </dgm:pt>
    <dgm:pt modelId="{96EE0512-9FAB-4B93-AEA0-1B8B9DF1626E}" type="parTrans" cxnId="{306F96E1-6D13-4F5A-9687-2730856BF52A}">
      <dgm:prSet/>
      <dgm:spPr/>
      <dgm:t>
        <a:bodyPr/>
        <a:lstStyle/>
        <a:p>
          <a:endParaRPr lang="en-US"/>
        </a:p>
      </dgm:t>
    </dgm:pt>
    <dgm:pt modelId="{15CB7008-CB21-4E13-9C62-8D0FAB14A030}" type="sibTrans" cxnId="{306F96E1-6D13-4F5A-9687-2730856BF52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C27FD34-5328-4518-B85A-3B4500D4E264}">
      <dgm:prSet phldrT="[Text]"/>
      <dgm:spPr>
        <a:solidFill>
          <a:srgbClr val="C00000">
            <a:alpha val="8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4: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Diffusion + directed motion</a:t>
          </a:r>
          <a:endParaRPr lang="en-US" dirty="0">
            <a:solidFill>
              <a:schemeClr val="bg2"/>
            </a:solidFill>
          </a:endParaRPr>
        </a:p>
      </dgm:t>
    </dgm:pt>
    <dgm:pt modelId="{DCB8981B-0A85-4F7B-A937-5167DA514BA7}" type="parTrans" cxnId="{2CF3D8CA-45CD-4BC9-9CE3-7720A54EB53F}">
      <dgm:prSet/>
      <dgm:spPr/>
      <dgm:t>
        <a:bodyPr/>
        <a:lstStyle/>
        <a:p>
          <a:endParaRPr lang="en-US"/>
        </a:p>
      </dgm:t>
    </dgm:pt>
    <dgm:pt modelId="{8FB1654F-2C41-4686-A5A2-6928FE57C73C}" type="sibTrans" cxnId="{2CF3D8CA-45CD-4BC9-9CE3-7720A54EB53F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CD22955-B72C-4212-82E0-44E7D52CE1A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5: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Active transport of vesicles</a:t>
          </a:r>
        </a:p>
      </dgm:t>
    </dgm:pt>
    <dgm:pt modelId="{E7CAA06E-D504-46DF-82CD-0A5D711E0B3C}" type="parTrans" cxnId="{F3634A07-ECA2-48EC-B4FF-11624FE13694}">
      <dgm:prSet/>
      <dgm:spPr/>
      <dgm:t>
        <a:bodyPr/>
        <a:lstStyle/>
        <a:p>
          <a:endParaRPr lang="en-US"/>
        </a:p>
      </dgm:t>
    </dgm:pt>
    <dgm:pt modelId="{80B90629-21F8-4CB9-88BC-5DCE91A6D383}" type="sibTrans" cxnId="{F3634A07-ECA2-48EC-B4FF-11624FE13694}">
      <dgm:prSet/>
      <dgm:spPr/>
      <dgm:t>
        <a:bodyPr/>
        <a:lstStyle/>
        <a:p>
          <a:endParaRPr lang="en-US"/>
        </a:p>
      </dgm:t>
    </dgm:pt>
    <dgm:pt modelId="{A3AC0622-3389-434D-AB90-331A24889B64}" type="pres">
      <dgm:prSet presAssocID="{679915DC-9578-44A6-8DB8-40A418EF3823}" presName="Name0" presStyleCnt="0">
        <dgm:presLayoutVars>
          <dgm:dir/>
          <dgm:resizeHandles val="exact"/>
        </dgm:presLayoutVars>
      </dgm:prSet>
      <dgm:spPr/>
    </dgm:pt>
    <dgm:pt modelId="{5A833492-92E7-495C-904C-1E88D6E5B6D4}" type="pres">
      <dgm:prSet presAssocID="{3A0D8A0B-DED4-4E5E-8477-15740A770F0B}" presName="node" presStyleLbl="node1" presStyleIdx="0" presStyleCnt="6">
        <dgm:presLayoutVars>
          <dgm:bulletEnabled val="1"/>
        </dgm:presLayoutVars>
      </dgm:prSet>
      <dgm:spPr/>
    </dgm:pt>
    <dgm:pt modelId="{2CA009B7-9F90-4BD8-85DE-A5F63DE6CF72}" type="pres">
      <dgm:prSet presAssocID="{5C222A26-B7FA-443A-91E5-C261098D6F9B}" presName="sibTrans" presStyleLbl="sibTrans2D1" presStyleIdx="0" presStyleCnt="5"/>
      <dgm:spPr/>
    </dgm:pt>
    <dgm:pt modelId="{09D40169-68D7-472E-946B-E3E2005BBD84}" type="pres">
      <dgm:prSet presAssocID="{5C222A26-B7FA-443A-91E5-C261098D6F9B}" presName="connectorText" presStyleLbl="sibTrans2D1" presStyleIdx="0" presStyleCnt="5"/>
      <dgm:spPr/>
    </dgm:pt>
    <dgm:pt modelId="{FDC1B1F3-9C7E-4212-8975-7905441CF56F}" type="pres">
      <dgm:prSet presAssocID="{986A6833-86FB-4D3C-B8B8-42F605C71E0B}" presName="node" presStyleLbl="node1" presStyleIdx="1" presStyleCnt="6">
        <dgm:presLayoutVars>
          <dgm:bulletEnabled val="1"/>
        </dgm:presLayoutVars>
      </dgm:prSet>
      <dgm:spPr/>
    </dgm:pt>
    <dgm:pt modelId="{262459D5-4F9F-49E8-A80F-6CB3DFE38535}" type="pres">
      <dgm:prSet presAssocID="{21AB5359-658F-4896-9267-D7D6EB7E2631}" presName="sibTrans" presStyleLbl="sibTrans2D1" presStyleIdx="1" presStyleCnt="5"/>
      <dgm:spPr/>
    </dgm:pt>
    <dgm:pt modelId="{3FDE746E-0DF2-4B43-8A30-490C96146F9C}" type="pres">
      <dgm:prSet presAssocID="{21AB5359-658F-4896-9267-D7D6EB7E2631}" presName="connectorText" presStyleLbl="sibTrans2D1" presStyleIdx="1" presStyleCnt="5"/>
      <dgm:spPr/>
    </dgm:pt>
    <dgm:pt modelId="{E184F916-3BEC-4594-87FE-73CA1C4F28C4}" type="pres">
      <dgm:prSet presAssocID="{32164DEE-C220-4CE4-9435-4E0A973D94EC}" presName="node" presStyleLbl="node1" presStyleIdx="2" presStyleCnt="6">
        <dgm:presLayoutVars>
          <dgm:bulletEnabled val="1"/>
        </dgm:presLayoutVars>
      </dgm:prSet>
      <dgm:spPr/>
    </dgm:pt>
    <dgm:pt modelId="{A381EB4E-4C86-4B4B-840F-0C2F40E89AFC}" type="pres">
      <dgm:prSet presAssocID="{D621C9EF-41D2-4258-BF4B-5C262125BAAD}" presName="sibTrans" presStyleLbl="sibTrans2D1" presStyleIdx="2" presStyleCnt="5"/>
      <dgm:spPr/>
    </dgm:pt>
    <dgm:pt modelId="{08F837C0-F21A-46B4-B741-7E334995BD55}" type="pres">
      <dgm:prSet presAssocID="{D621C9EF-41D2-4258-BF4B-5C262125BAAD}" presName="connectorText" presStyleLbl="sibTrans2D1" presStyleIdx="2" presStyleCnt="5"/>
      <dgm:spPr/>
    </dgm:pt>
    <dgm:pt modelId="{2C5CA099-2EBE-4B60-938C-FFFF0E989374}" type="pres">
      <dgm:prSet presAssocID="{54BF0AE0-B150-46CF-BD2B-ADE88142DBDE}" presName="node" presStyleLbl="node1" presStyleIdx="3" presStyleCnt="6">
        <dgm:presLayoutVars>
          <dgm:bulletEnabled val="1"/>
        </dgm:presLayoutVars>
      </dgm:prSet>
      <dgm:spPr/>
    </dgm:pt>
    <dgm:pt modelId="{84CA7C01-CADC-43F7-8FC9-BDB181D59D0B}" type="pres">
      <dgm:prSet presAssocID="{15CB7008-CB21-4E13-9C62-8D0FAB14A030}" presName="sibTrans" presStyleLbl="sibTrans2D1" presStyleIdx="3" presStyleCnt="5"/>
      <dgm:spPr/>
    </dgm:pt>
    <dgm:pt modelId="{372DAAC6-D9C9-4E05-855C-7BABFD09E1AB}" type="pres">
      <dgm:prSet presAssocID="{15CB7008-CB21-4E13-9C62-8D0FAB14A030}" presName="connectorText" presStyleLbl="sibTrans2D1" presStyleIdx="3" presStyleCnt="5"/>
      <dgm:spPr/>
    </dgm:pt>
    <dgm:pt modelId="{24DF8046-0DF3-4359-B7E3-546F74E6250B}" type="pres">
      <dgm:prSet presAssocID="{8C27FD34-5328-4518-B85A-3B4500D4E264}" presName="node" presStyleLbl="node1" presStyleIdx="4" presStyleCnt="6">
        <dgm:presLayoutVars>
          <dgm:bulletEnabled val="1"/>
        </dgm:presLayoutVars>
      </dgm:prSet>
      <dgm:spPr/>
    </dgm:pt>
    <dgm:pt modelId="{CB06D643-7844-4A77-A02F-9ED4B4762000}" type="pres">
      <dgm:prSet presAssocID="{8FB1654F-2C41-4686-A5A2-6928FE57C73C}" presName="sibTrans" presStyleLbl="sibTrans2D1" presStyleIdx="4" presStyleCnt="5"/>
      <dgm:spPr/>
    </dgm:pt>
    <dgm:pt modelId="{E8EC70FE-11A2-4244-8662-ED1333714952}" type="pres">
      <dgm:prSet presAssocID="{8FB1654F-2C41-4686-A5A2-6928FE57C73C}" presName="connectorText" presStyleLbl="sibTrans2D1" presStyleIdx="4" presStyleCnt="5"/>
      <dgm:spPr/>
    </dgm:pt>
    <dgm:pt modelId="{DA6F714B-7EE4-40AC-B263-67B5003B9E05}" type="pres">
      <dgm:prSet presAssocID="{DCD22955-B72C-4212-82E0-44E7D52CE1AE}" presName="node" presStyleLbl="node1" presStyleIdx="5" presStyleCnt="6">
        <dgm:presLayoutVars>
          <dgm:bulletEnabled val="1"/>
        </dgm:presLayoutVars>
      </dgm:prSet>
      <dgm:spPr/>
    </dgm:pt>
  </dgm:ptLst>
  <dgm:cxnLst>
    <dgm:cxn modelId="{139AA500-CF88-4F0E-8004-18173D0D7F28}" type="presOf" srcId="{32164DEE-C220-4CE4-9435-4E0A973D94EC}" destId="{E184F916-3BEC-4594-87FE-73CA1C4F28C4}" srcOrd="0" destOrd="0" presId="urn:microsoft.com/office/officeart/2005/8/layout/process1"/>
    <dgm:cxn modelId="{51E47B04-BEAB-4EE5-800B-0E1C00178F7D}" type="presOf" srcId="{D621C9EF-41D2-4258-BF4B-5C262125BAAD}" destId="{08F837C0-F21A-46B4-B741-7E334995BD55}" srcOrd="1" destOrd="0" presId="urn:microsoft.com/office/officeart/2005/8/layout/process1"/>
    <dgm:cxn modelId="{F3634A07-ECA2-48EC-B4FF-11624FE13694}" srcId="{679915DC-9578-44A6-8DB8-40A418EF3823}" destId="{DCD22955-B72C-4212-82E0-44E7D52CE1AE}" srcOrd="5" destOrd="0" parTransId="{E7CAA06E-D504-46DF-82CD-0A5D711E0B3C}" sibTransId="{80B90629-21F8-4CB9-88BC-5DCE91A6D383}"/>
    <dgm:cxn modelId="{7B09660F-04B0-413C-872E-C1D2A9A3D50E}" type="presOf" srcId="{15CB7008-CB21-4E13-9C62-8D0FAB14A030}" destId="{84CA7C01-CADC-43F7-8FC9-BDB181D59D0B}" srcOrd="0" destOrd="0" presId="urn:microsoft.com/office/officeart/2005/8/layout/process1"/>
    <dgm:cxn modelId="{4C8A7D10-ECC7-46D9-A08B-2B68BB85FD59}" type="presOf" srcId="{54BF0AE0-B150-46CF-BD2B-ADE88142DBDE}" destId="{2C5CA099-2EBE-4B60-938C-FFFF0E989374}" srcOrd="0" destOrd="0" presId="urn:microsoft.com/office/officeart/2005/8/layout/process1"/>
    <dgm:cxn modelId="{5C24B42E-F33D-4B55-9C84-72BB1693671C}" type="presOf" srcId="{21AB5359-658F-4896-9267-D7D6EB7E2631}" destId="{262459D5-4F9F-49E8-A80F-6CB3DFE38535}" srcOrd="0" destOrd="0" presId="urn:microsoft.com/office/officeart/2005/8/layout/process1"/>
    <dgm:cxn modelId="{759FA23B-0198-4496-A3BE-723C5295A0A9}" srcId="{679915DC-9578-44A6-8DB8-40A418EF3823}" destId="{32164DEE-C220-4CE4-9435-4E0A973D94EC}" srcOrd="2" destOrd="0" parTransId="{19AFAC48-C101-4BD6-AEAA-90FF6F3A601A}" sibTransId="{D621C9EF-41D2-4258-BF4B-5C262125BAAD}"/>
    <dgm:cxn modelId="{0EAA8A61-0385-4763-ABBE-1C77CDCB7CBB}" type="presOf" srcId="{DCD22955-B72C-4212-82E0-44E7D52CE1AE}" destId="{DA6F714B-7EE4-40AC-B263-67B5003B9E05}" srcOrd="0" destOrd="0" presId="urn:microsoft.com/office/officeart/2005/8/layout/process1"/>
    <dgm:cxn modelId="{E8C1E643-8341-4D82-8348-285AC7F1429F}" type="presOf" srcId="{21AB5359-658F-4896-9267-D7D6EB7E2631}" destId="{3FDE746E-0DF2-4B43-8A30-490C96146F9C}" srcOrd="1" destOrd="0" presId="urn:microsoft.com/office/officeart/2005/8/layout/process1"/>
    <dgm:cxn modelId="{C3B6924A-3630-42BF-BCB0-E220ED05C60E}" type="presOf" srcId="{15CB7008-CB21-4E13-9C62-8D0FAB14A030}" destId="{372DAAC6-D9C9-4E05-855C-7BABFD09E1AB}" srcOrd="1" destOrd="0" presId="urn:microsoft.com/office/officeart/2005/8/layout/process1"/>
    <dgm:cxn modelId="{C299F772-F386-40B3-B7F1-BE0E3A95D630}" type="presOf" srcId="{8FB1654F-2C41-4686-A5A2-6928FE57C73C}" destId="{CB06D643-7844-4A77-A02F-9ED4B4762000}" srcOrd="0" destOrd="0" presId="urn:microsoft.com/office/officeart/2005/8/layout/process1"/>
    <dgm:cxn modelId="{C5004878-C753-41AF-B2D7-858173A13853}" type="presOf" srcId="{5C222A26-B7FA-443A-91E5-C261098D6F9B}" destId="{09D40169-68D7-472E-946B-E3E2005BBD84}" srcOrd="1" destOrd="0" presId="urn:microsoft.com/office/officeart/2005/8/layout/process1"/>
    <dgm:cxn modelId="{D72CC180-90A5-4298-B9D3-E19B5C5B71AB}" type="presOf" srcId="{8FB1654F-2C41-4686-A5A2-6928FE57C73C}" destId="{E8EC70FE-11A2-4244-8662-ED1333714952}" srcOrd="1" destOrd="0" presId="urn:microsoft.com/office/officeart/2005/8/layout/process1"/>
    <dgm:cxn modelId="{07F3A88A-6058-4CC8-9DC3-384815F57F75}" type="presOf" srcId="{5C222A26-B7FA-443A-91E5-C261098D6F9B}" destId="{2CA009B7-9F90-4BD8-85DE-A5F63DE6CF72}" srcOrd="0" destOrd="0" presId="urn:microsoft.com/office/officeart/2005/8/layout/process1"/>
    <dgm:cxn modelId="{031939B5-0026-4085-88C6-719602CC0724}" type="presOf" srcId="{986A6833-86FB-4D3C-B8B8-42F605C71E0B}" destId="{FDC1B1F3-9C7E-4212-8975-7905441CF56F}" srcOrd="0" destOrd="0" presId="urn:microsoft.com/office/officeart/2005/8/layout/process1"/>
    <dgm:cxn modelId="{05F0CDBD-9368-4124-99AD-BF9FED21C2D7}" srcId="{679915DC-9578-44A6-8DB8-40A418EF3823}" destId="{986A6833-86FB-4D3C-B8B8-42F605C71E0B}" srcOrd="1" destOrd="0" parTransId="{CFA5ABC0-F853-4DA4-9567-3D56D47B35DB}" sibTransId="{21AB5359-658F-4896-9267-D7D6EB7E2631}"/>
    <dgm:cxn modelId="{2CF3D8CA-45CD-4BC9-9CE3-7720A54EB53F}" srcId="{679915DC-9578-44A6-8DB8-40A418EF3823}" destId="{8C27FD34-5328-4518-B85A-3B4500D4E264}" srcOrd="4" destOrd="0" parTransId="{DCB8981B-0A85-4F7B-A937-5167DA514BA7}" sibTransId="{8FB1654F-2C41-4686-A5A2-6928FE57C73C}"/>
    <dgm:cxn modelId="{306F96E1-6D13-4F5A-9687-2730856BF52A}" srcId="{679915DC-9578-44A6-8DB8-40A418EF3823}" destId="{54BF0AE0-B150-46CF-BD2B-ADE88142DBDE}" srcOrd="3" destOrd="0" parTransId="{96EE0512-9FAB-4B93-AEA0-1B8B9DF1626E}" sibTransId="{15CB7008-CB21-4E13-9C62-8D0FAB14A030}"/>
    <dgm:cxn modelId="{AE178AE4-E5CE-4A02-AD72-8D17E65CDDDA}" type="presOf" srcId="{3A0D8A0B-DED4-4E5E-8477-15740A770F0B}" destId="{5A833492-92E7-495C-904C-1E88D6E5B6D4}" srcOrd="0" destOrd="0" presId="urn:microsoft.com/office/officeart/2005/8/layout/process1"/>
    <dgm:cxn modelId="{EA7E47ED-D9C8-448A-972F-49815F76092C}" type="presOf" srcId="{8C27FD34-5328-4518-B85A-3B4500D4E264}" destId="{24DF8046-0DF3-4359-B7E3-546F74E6250B}" srcOrd="0" destOrd="0" presId="urn:microsoft.com/office/officeart/2005/8/layout/process1"/>
    <dgm:cxn modelId="{7C2379EF-D350-49DF-B3A9-D910E16C7780}" type="presOf" srcId="{D621C9EF-41D2-4258-BF4B-5C262125BAAD}" destId="{A381EB4E-4C86-4B4B-840F-0C2F40E89AFC}" srcOrd="0" destOrd="0" presId="urn:microsoft.com/office/officeart/2005/8/layout/process1"/>
    <dgm:cxn modelId="{066ABDF6-18DE-493E-BD07-83F508A2B3A5}" type="presOf" srcId="{679915DC-9578-44A6-8DB8-40A418EF3823}" destId="{A3AC0622-3389-434D-AB90-331A24889B64}" srcOrd="0" destOrd="0" presId="urn:microsoft.com/office/officeart/2005/8/layout/process1"/>
    <dgm:cxn modelId="{5F2E5FF8-0070-49FC-A04A-BF53307708AA}" srcId="{679915DC-9578-44A6-8DB8-40A418EF3823}" destId="{3A0D8A0B-DED4-4E5E-8477-15740A770F0B}" srcOrd="0" destOrd="0" parTransId="{C507A4D6-2541-43D0-8701-B9F11BA5B885}" sibTransId="{5C222A26-B7FA-443A-91E5-C261098D6F9B}"/>
    <dgm:cxn modelId="{C6993886-5EFD-41A0-8732-2F5511A6F6B0}" type="presParOf" srcId="{A3AC0622-3389-434D-AB90-331A24889B64}" destId="{5A833492-92E7-495C-904C-1E88D6E5B6D4}" srcOrd="0" destOrd="0" presId="urn:microsoft.com/office/officeart/2005/8/layout/process1"/>
    <dgm:cxn modelId="{DBBD8E83-ADC7-4790-A03E-A17B6392B521}" type="presParOf" srcId="{A3AC0622-3389-434D-AB90-331A24889B64}" destId="{2CA009B7-9F90-4BD8-85DE-A5F63DE6CF72}" srcOrd="1" destOrd="0" presId="urn:microsoft.com/office/officeart/2005/8/layout/process1"/>
    <dgm:cxn modelId="{1C5498E9-61B3-4F52-9223-E370CC558198}" type="presParOf" srcId="{2CA009B7-9F90-4BD8-85DE-A5F63DE6CF72}" destId="{09D40169-68D7-472E-946B-E3E2005BBD84}" srcOrd="0" destOrd="0" presId="urn:microsoft.com/office/officeart/2005/8/layout/process1"/>
    <dgm:cxn modelId="{CD15F922-8B1F-461F-959F-43BF2106791C}" type="presParOf" srcId="{A3AC0622-3389-434D-AB90-331A24889B64}" destId="{FDC1B1F3-9C7E-4212-8975-7905441CF56F}" srcOrd="2" destOrd="0" presId="urn:microsoft.com/office/officeart/2005/8/layout/process1"/>
    <dgm:cxn modelId="{4C613ECF-F956-4A9F-A35D-1B240DA84C16}" type="presParOf" srcId="{A3AC0622-3389-434D-AB90-331A24889B64}" destId="{262459D5-4F9F-49E8-A80F-6CB3DFE38535}" srcOrd="3" destOrd="0" presId="urn:microsoft.com/office/officeart/2005/8/layout/process1"/>
    <dgm:cxn modelId="{AD1831D7-CD26-424A-BE48-4F06DD7DC835}" type="presParOf" srcId="{262459D5-4F9F-49E8-A80F-6CB3DFE38535}" destId="{3FDE746E-0DF2-4B43-8A30-490C96146F9C}" srcOrd="0" destOrd="0" presId="urn:microsoft.com/office/officeart/2005/8/layout/process1"/>
    <dgm:cxn modelId="{AF9E3752-0344-40EC-B9B4-DEBD17CB4E22}" type="presParOf" srcId="{A3AC0622-3389-434D-AB90-331A24889B64}" destId="{E184F916-3BEC-4594-87FE-73CA1C4F28C4}" srcOrd="4" destOrd="0" presId="urn:microsoft.com/office/officeart/2005/8/layout/process1"/>
    <dgm:cxn modelId="{95843BAA-FBCA-40EC-B1A6-E54CF2340A57}" type="presParOf" srcId="{A3AC0622-3389-434D-AB90-331A24889B64}" destId="{A381EB4E-4C86-4B4B-840F-0C2F40E89AFC}" srcOrd="5" destOrd="0" presId="urn:microsoft.com/office/officeart/2005/8/layout/process1"/>
    <dgm:cxn modelId="{3CFD66E5-BA44-4AE6-9936-2F47263DFD80}" type="presParOf" srcId="{A381EB4E-4C86-4B4B-840F-0C2F40E89AFC}" destId="{08F837C0-F21A-46B4-B741-7E334995BD55}" srcOrd="0" destOrd="0" presId="urn:microsoft.com/office/officeart/2005/8/layout/process1"/>
    <dgm:cxn modelId="{CFFCE406-600D-4BB3-B27A-28A947415D6F}" type="presParOf" srcId="{A3AC0622-3389-434D-AB90-331A24889B64}" destId="{2C5CA099-2EBE-4B60-938C-FFFF0E989374}" srcOrd="6" destOrd="0" presId="urn:microsoft.com/office/officeart/2005/8/layout/process1"/>
    <dgm:cxn modelId="{CAB8BB1A-8F89-4D7B-A0D8-913AA85B8364}" type="presParOf" srcId="{A3AC0622-3389-434D-AB90-331A24889B64}" destId="{84CA7C01-CADC-43F7-8FC9-BDB181D59D0B}" srcOrd="7" destOrd="0" presId="urn:microsoft.com/office/officeart/2005/8/layout/process1"/>
    <dgm:cxn modelId="{B12A22A9-F9C6-4FEE-B798-41AE1FB60C73}" type="presParOf" srcId="{84CA7C01-CADC-43F7-8FC9-BDB181D59D0B}" destId="{372DAAC6-D9C9-4E05-855C-7BABFD09E1AB}" srcOrd="0" destOrd="0" presId="urn:microsoft.com/office/officeart/2005/8/layout/process1"/>
    <dgm:cxn modelId="{C8B6C17E-AC8D-4605-8448-D5DE20CA385A}" type="presParOf" srcId="{A3AC0622-3389-434D-AB90-331A24889B64}" destId="{24DF8046-0DF3-4359-B7E3-546F74E6250B}" srcOrd="8" destOrd="0" presId="urn:microsoft.com/office/officeart/2005/8/layout/process1"/>
    <dgm:cxn modelId="{F7E3404E-4C34-463C-955B-1FA919331B56}" type="presParOf" srcId="{A3AC0622-3389-434D-AB90-331A24889B64}" destId="{CB06D643-7844-4A77-A02F-9ED4B4762000}" srcOrd="9" destOrd="0" presId="urn:microsoft.com/office/officeart/2005/8/layout/process1"/>
    <dgm:cxn modelId="{8324654E-21E3-4CA3-A6D7-947E246FD7E3}" type="presParOf" srcId="{CB06D643-7844-4A77-A02F-9ED4B4762000}" destId="{E8EC70FE-11A2-4244-8662-ED1333714952}" srcOrd="0" destOrd="0" presId="urn:microsoft.com/office/officeart/2005/8/layout/process1"/>
    <dgm:cxn modelId="{BA536C5F-2C36-4FBB-9CE6-1CA1D4446C9E}" type="presParOf" srcId="{A3AC0622-3389-434D-AB90-331A24889B64}" destId="{DA6F714B-7EE4-40AC-B263-67B5003B9E0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9915DC-9578-44A6-8DB8-40A418EF382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A0D8A0B-DED4-4E5E-8477-15740A770F0B}">
      <dgm:prSet phldrT="[Text]"/>
      <dgm:spPr>
        <a:solidFill>
          <a:srgbClr val="C00000">
            <a:alpha val="50196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0: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norm/group setting</a:t>
          </a:r>
          <a:endParaRPr lang="en-US" dirty="0">
            <a:solidFill>
              <a:schemeClr val="bg2"/>
            </a:solidFill>
          </a:endParaRPr>
        </a:p>
      </dgm:t>
    </dgm:pt>
    <dgm:pt modelId="{C507A4D6-2541-43D0-8701-B9F11BA5B885}" type="parTrans" cxnId="{5F2E5FF8-0070-49FC-A04A-BF53307708AA}">
      <dgm:prSet/>
      <dgm:spPr/>
      <dgm:t>
        <a:bodyPr/>
        <a:lstStyle/>
        <a:p>
          <a:endParaRPr lang="en-US"/>
        </a:p>
      </dgm:t>
    </dgm:pt>
    <dgm:pt modelId="{5C222A26-B7FA-443A-91E5-C261098D6F9B}" type="sibTrans" cxnId="{5F2E5FF8-0070-49FC-A04A-BF53307708A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6A6833-86FB-4D3C-B8B8-42F605C71E0B}">
      <dgm:prSet phldrT="[Text]"/>
      <dgm:spPr>
        <a:solidFill>
          <a:srgbClr val="C00000">
            <a:alpha val="6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1: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Zebrafish motion in 2D</a:t>
          </a:r>
        </a:p>
      </dgm:t>
    </dgm:pt>
    <dgm:pt modelId="{CFA5ABC0-F853-4DA4-9567-3D56D47B35DB}" type="parTrans" cxnId="{05F0CDBD-9368-4124-99AD-BF9FED21C2D7}">
      <dgm:prSet/>
      <dgm:spPr/>
      <dgm:t>
        <a:bodyPr/>
        <a:lstStyle/>
        <a:p>
          <a:endParaRPr lang="en-US"/>
        </a:p>
      </dgm:t>
    </dgm:pt>
    <dgm:pt modelId="{21AB5359-658F-4896-9267-D7D6EB7E2631}" type="sibTrans" cxnId="{05F0CDBD-9368-4124-99AD-BF9FED21C2D7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2164DEE-C220-4CE4-9435-4E0A973D94EC}">
      <dgm:prSet phldrT="[Text]"/>
      <dgm:spPr>
        <a:solidFill>
          <a:srgbClr val="C00000">
            <a:alpha val="6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2: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Drag and terminal vel</a:t>
          </a:r>
          <a:endParaRPr lang="en-US" dirty="0">
            <a:solidFill>
              <a:schemeClr val="bg2"/>
            </a:solidFill>
          </a:endParaRPr>
        </a:p>
      </dgm:t>
    </dgm:pt>
    <dgm:pt modelId="{19AFAC48-C101-4BD6-AEAA-90FF6F3A601A}" type="parTrans" cxnId="{759FA23B-0198-4496-A3BE-723C5295A0A9}">
      <dgm:prSet/>
      <dgm:spPr/>
      <dgm:t>
        <a:bodyPr/>
        <a:lstStyle/>
        <a:p>
          <a:endParaRPr lang="en-US"/>
        </a:p>
      </dgm:t>
    </dgm:pt>
    <dgm:pt modelId="{D621C9EF-41D2-4258-BF4B-5C262125BAAD}" type="sibTrans" cxnId="{759FA23B-0198-4496-A3BE-723C5295A0A9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4BF0AE0-B150-46CF-BD2B-ADE88142DBDE}">
      <dgm:prSet phldrT="[Text]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3:</a:t>
          </a:r>
          <a:br>
            <a:rPr lang="en-US" b="1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Diffusion on horizontal surface</a:t>
          </a:r>
        </a:p>
      </dgm:t>
    </dgm:pt>
    <dgm:pt modelId="{96EE0512-9FAB-4B93-AEA0-1B8B9DF1626E}" type="parTrans" cxnId="{306F96E1-6D13-4F5A-9687-2730856BF52A}">
      <dgm:prSet/>
      <dgm:spPr/>
      <dgm:t>
        <a:bodyPr/>
        <a:lstStyle/>
        <a:p>
          <a:endParaRPr lang="en-US"/>
        </a:p>
      </dgm:t>
    </dgm:pt>
    <dgm:pt modelId="{15CB7008-CB21-4E13-9C62-8D0FAB14A030}" type="sibTrans" cxnId="{306F96E1-6D13-4F5A-9687-2730856BF52A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C27FD34-5328-4518-B85A-3B4500D4E264}">
      <dgm:prSet phldrT="[Text]"/>
      <dgm:spPr>
        <a:solidFill>
          <a:srgbClr val="C00000">
            <a:alpha val="89804"/>
          </a:srgbClr>
        </a:solidFill>
      </dgm:spPr>
      <dgm:t>
        <a:bodyPr/>
        <a:lstStyle/>
        <a:p>
          <a:r>
            <a:rPr lang="en-US" b="1">
              <a:solidFill>
                <a:schemeClr val="bg2"/>
              </a:solidFill>
            </a:rPr>
            <a:t>Lab 4:</a:t>
          </a:r>
          <a:br>
            <a:rPr lang="en-US">
              <a:solidFill>
                <a:schemeClr val="bg2"/>
              </a:solidFill>
            </a:rPr>
          </a:br>
          <a:r>
            <a:rPr lang="en-US">
              <a:solidFill>
                <a:schemeClr val="bg2"/>
              </a:solidFill>
            </a:rPr>
            <a:t>Diffusion + directed motion</a:t>
          </a:r>
          <a:endParaRPr lang="en-US" dirty="0">
            <a:solidFill>
              <a:schemeClr val="bg2"/>
            </a:solidFill>
          </a:endParaRPr>
        </a:p>
      </dgm:t>
    </dgm:pt>
    <dgm:pt modelId="{DCB8981B-0A85-4F7B-A937-5167DA514BA7}" type="parTrans" cxnId="{2CF3D8CA-45CD-4BC9-9CE3-7720A54EB53F}">
      <dgm:prSet/>
      <dgm:spPr/>
      <dgm:t>
        <a:bodyPr/>
        <a:lstStyle/>
        <a:p>
          <a:endParaRPr lang="en-US"/>
        </a:p>
      </dgm:t>
    </dgm:pt>
    <dgm:pt modelId="{8FB1654F-2C41-4686-A5A2-6928FE57C73C}" type="sibTrans" cxnId="{2CF3D8CA-45CD-4BC9-9CE3-7720A54EB53F}">
      <dgm:prSet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CD22955-B72C-4212-82E0-44E7D52CE1AE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Lab 5: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Active transport of vesicles</a:t>
          </a:r>
        </a:p>
      </dgm:t>
    </dgm:pt>
    <dgm:pt modelId="{E7CAA06E-D504-46DF-82CD-0A5D711E0B3C}" type="parTrans" cxnId="{F3634A07-ECA2-48EC-B4FF-11624FE13694}">
      <dgm:prSet/>
      <dgm:spPr/>
      <dgm:t>
        <a:bodyPr/>
        <a:lstStyle/>
        <a:p>
          <a:endParaRPr lang="en-US"/>
        </a:p>
      </dgm:t>
    </dgm:pt>
    <dgm:pt modelId="{80B90629-21F8-4CB9-88BC-5DCE91A6D383}" type="sibTrans" cxnId="{F3634A07-ECA2-48EC-B4FF-11624FE13694}">
      <dgm:prSet/>
      <dgm:spPr/>
      <dgm:t>
        <a:bodyPr/>
        <a:lstStyle/>
        <a:p>
          <a:endParaRPr lang="en-US"/>
        </a:p>
      </dgm:t>
    </dgm:pt>
    <dgm:pt modelId="{A3AC0622-3389-434D-AB90-331A24889B64}" type="pres">
      <dgm:prSet presAssocID="{679915DC-9578-44A6-8DB8-40A418EF3823}" presName="Name0" presStyleCnt="0">
        <dgm:presLayoutVars>
          <dgm:dir/>
          <dgm:resizeHandles val="exact"/>
        </dgm:presLayoutVars>
      </dgm:prSet>
      <dgm:spPr/>
    </dgm:pt>
    <dgm:pt modelId="{5A833492-92E7-495C-904C-1E88D6E5B6D4}" type="pres">
      <dgm:prSet presAssocID="{3A0D8A0B-DED4-4E5E-8477-15740A770F0B}" presName="node" presStyleLbl="node1" presStyleIdx="0" presStyleCnt="6">
        <dgm:presLayoutVars>
          <dgm:bulletEnabled val="1"/>
        </dgm:presLayoutVars>
      </dgm:prSet>
      <dgm:spPr/>
    </dgm:pt>
    <dgm:pt modelId="{2CA009B7-9F90-4BD8-85DE-A5F63DE6CF72}" type="pres">
      <dgm:prSet presAssocID="{5C222A26-B7FA-443A-91E5-C261098D6F9B}" presName="sibTrans" presStyleLbl="sibTrans2D1" presStyleIdx="0" presStyleCnt="5"/>
      <dgm:spPr/>
    </dgm:pt>
    <dgm:pt modelId="{09D40169-68D7-472E-946B-E3E2005BBD84}" type="pres">
      <dgm:prSet presAssocID="{5C222A26-B7FA-443A-91E5-C261098D6F9B}" presName="connectorText" presStyleLbl="sibTrans2D1" presStyleIdx="0" presStyleCnt="5"/>
      <dgm:spPr/>
    </dgm:pt>
    <dgm:pt modelId="{FDC1B1F3-9C7E-4212-8975-7905441CF56F}" type="pres">
      <dgm:prSet presAssocID="{986A6833-86FB-4D3C-B8B8-42F605C71E0B}" presName="node" presStyleLbl="node1" presStyleIdx="1" presStyleCnt="6">
        <dgm:presLayoutVars>
          <dgm:bulletEnabled val="1"/>
        </dgm:presLayoutVars>
      </dgm:prSet>
      <dgm:spPr/>
    </dgm:pt>
    <dgm:pt modelId="{262459D5-4F9F-49E8-A80F-6CB3DFE38535}" type="pres">
      <dgm:prSet presAssocID="{21AB5359-658F-4896-9267-D7D6EB7E2631}" presName="sibTrans" presStyleLbl="sibTrans2D1" presStyleIdx="1" presStyleCnt="5"/>
      <dgm:spPr/>
    </dgm:pt>
    <dgm:pt modelId="{3FDE746E-0DF2-4B43-8A30-490C96146F9C}" type="pres">
      <dgm:prSet presAssocID="{21AB5359-658F-4896-9267-D7D6EB7E2631}" presName="connectorText" presStyleLbl="sibTrans2D1" presStyleIdx="1" presStyleCnt="5"/>
      <dgm:spPr/>
    </dgm:pt>
    <dgm:pt modelId="{E184F916-3BEC-4594-87FE-73CA1C4F28C4}" type="pres">
      <dgm:prSet presAssocID="{32164DEE-C220-4CE4-9435-4E0A973D94EC}" presName="node" presStyleLbl="node1" presStyleIdx="2" presStyleCnt="6">
        <dgm:presLayoutVars>
          <dgm:bulletEnabled val="1"/>
        </dgm:presLayoutVars>
      </dgm:prSet>
      <dgm:spPr/>
    </dgm:pt>
    <dgm:pt modelId="{A381EB4E-4C86-4B4B-840F-0C2F40E89AFC}" type="pres">
      <dgm:prSet presAssocID="{D621C9EF-41D2-4258-BF4B-5C262125BAAD}" presName="sibTrans" presStyleLbl="sibTrans2D1" presStyleIdx="2" presStyleCnt="5"/>
      <dgm:spPr/>
    </dgm:pt>
    <dgm:pt modelId="{08F837C0-F21A-46B4-B741-7E334995BD55}" type="pres">
      <dgm:prSet presAssocID="{D621C9EF-41D2-4258-BF4B-5C262125BAAD}" presName="connectorText" presStyleLbl="sibTrans2D1" presStyleIdx="2" presStyleCnt="5"/>
      <dgm:spPr/>
    </dgm:pt>
    <dgm:pt modelId="{2C5CA099-2EBE-4B60-938C-FFFF0E989374}" type="pres">
      <dgm:prSet presAssocID="{54BF0AE0-B150-46CF-BD2B-ADE88142DBDE}" presName="node" presStyleLbl="node1" presStyleIdx="3" presStyleCnt="6">
        <dgm:presLayoutVars>
          <dgm:bulletEnabled val="1"/>
        </dgm:presLayoutVars>
      </dgm:prSet>
      <dgm:spPr/>
    </dgm:pt>
    <dgm:pt modelId="{84CA7C01-CADC-43F7-8FC9-BDB181D59D0B}" type="pres">
      <dgm:prSet presAssocID="{15CB7008-CB21-4E13-9C62-8D0FAB14A030}" presName="sibTrans" presStyleLbl="sibTrans2D1" presStyleIdx="3" presStyleCnt="5"/>
      <dgm:spPr/>
    </dgm:pt>
    <dgm:pt modelId="{372DAAC6-D9C9-4E05-855C-7BABFD09E1AB}" type="pres">
      <dgm:prSet presAssocID="{15CB7008-CB21-4E13-9C62-8D0FAB14A030}" presName="connectorText" presStyleLbl="sibTrans2D1" presStyleIdx="3" presStyleCnt="5"/>
      <dgm:spPr/>
    </dgm:pt>
    <dgm:pt modelId="{24DF8046-0DF3-4359-B7E3-546F74E6250B}" type="pres">
      <dgm:prSet presAssocID="{8C27FD34-5328-4518-B85A-3B4500D4E264}" presName="node" presStyleLbl="node1" presStyleIdx="4" presStyleCnt="6">
        <dgm:presLayoutVars>
          <dgm:bulletEnabled val="1"/>
        </dgm:presLayoutVars>
      </dgm:prSet>
      <dgm:spPr/>
    </dgm:pt>
    <dgm:pt modelId="{CB06D643-7844-4A77-A02F-9ED4B4762000}" type="pres">
      <dgm:prSet presAssocID="{8FB1654F-2C41-4686-A5A2-6928FE57C73C}" presName="sibTrans" presStyleLbl="sibTrans2D1" presStyleIdx="4" presStyleCnt="5"/>
      <dgm:spPr/>
    </dgm:pt>
    <dgm:pt modelId="{E8EC70FE-11A2-4244-8662-ED1333714952}" type="pres">
      <dgm:prSet presAssocID="{8FB1654F-2C41-4686-A5A2-6928FE57C73C}" presName="connectorText" presStyleLbl="sibTrans2D1" presStyleIdx="4" presStyleCnt="5"/>
      <dgm:spPr/>
    </dgm:pt>
    <dgm:pt modelId="{DA6F714B-7EE4-40AC-B263-67B5003B9E05}" type="pres">
      <dgm:prSet presAssocID="{DCD22955-B72C-4212-82E0-44E7D52CE1AE}" presName="node" presStyleLbl="node1" presStyleIdx="5" presStyleCnt="6">
        <dgm:presLayoutVars>
          <dgm:bulletEnabled val="1"/>
        </dgm:presLayoutVars>
      </dgm:prSet>
      <dgm:spPr/>
    </dgm:pt>
  </dgm:ptLst>
  <dgm:cxnLst>
    <dgm:cxn modelId="{139AA500-CF88-4F0E-8004-18173D0D7F28}" type="presOf" srcId="{32164DEE-C220-4CE4-9435-4E0A973D94EC}" destId="{E184F916-3BEC-4594-87FE-73CA1C4F28C4}" srcOrd="0" destOrd="0" presId="urn:microsoft.com/office/officeart/2005/8/layout/process1"/>
    <dgm:cxn modelId="{51E47B04-BEAB-4EE5-800B-0E1C00178F7D}" type="presOf" srcId="{D621C9EF-41D2-4258-BF4B-5C262125BAAD}" destId="{08F837C0-F21A-46B4-B741-7E334995BD55}" srcOrd="1" destOrd="0" presId="urn:microsoft.com/office/officeart/2005/8/layout/process1"/>
    <dgm:cxn modelId="{F3634A07-ECA2-48EC-B4FF-11624FE13694}" srcId="{679915DC-9578-44A6-8DB8-40A418EF3823}" destId="{DCD22955-B72C-4212-82E0-44E7D52CE1AE}" srcOrd="5" destOrd="0" parTransId="{E7CAA06E-D504-46DF-82CD-0A5D711E0B3C}" sibTransId="{80B90629-21F8-4CB9-88BC-5DCE91A6D383}"/>
    <dgm:cxn modelId="{7B09660F-04B0-413C-872E-C1D2A9A3D50E}" type="presOf" srcId="{15CB7008-CB21-4E13-9C62-8D0FAB14A030}" destId="{84CA7C01-CADC-43F7-8FC9-BDB181D59D0B}" srcOrd="0" destOrd="0" presId="urn:microsoft.com/office/officeart/2005/8/layout/process1"/>
    <dgm:cxn modelId="{4C8A7D10-ECC7-46D9-A08B-2B68BB85FD59}" type="presOf" srcId="{54BF0AE0-B150-46CF-BD2B-ADE88142DBDE}" destId="{2C5CA099-2EBE-4B60-938C-FFFF0E989374}" srcOrd="0" destOrd="0" presId="urn:microsoft.com/office/officeart/2005/8/layout/process1"/>
    <dgm:cxn modelId="{5C24B42E-F33D-4B55-9C84-72BB1693671C}" type="presOf" srcId="{21AB5359-658F-4896-9267-D7D6EB7E2631}" destId="{262459D5-4F9F-49E8-A80F-6CB3DFE38535}" srcOrd="0" destOrd="0" presId="urn:microsoft.com/office/officeart/2005/8/layout/process1"/>
    <dgm:cxn modelId="{759FA23B-0198-4496-A3BE-723C5295A0A9}" srcId="{679915DC-9578-44A6-8DB8-40A418EF3823}" destId="{32164DEE-C220-4CE4-9435-4E0A973D94EC}" srcOrd="2" destOrd="0" parTransId="{19AFAC48-C101-4BD6-AEAA-90FF6F3A601A}" sibTransId="{D621C9EF-41D2-4258-BF4B-5C262125BAAD}"/>
    <dgm:cxn modelId="{0EAA8A61-0385-4763-ABBE-1C77CDCB7CBB}" type="presOf" srcId="{DCD22955-B72C-4212-82E0-44E7D52CE1AE}" destId="{DA6F714B-7EE4-40AC-B263-67B5003B9E05}" srcOrd="0" destOrd="0" presId="urn:microsoft.com/office/officeart/2005/8/layout/process1"/>
    <dgm:cxn modelId="{E8C1E643-8341-4D82-8348-285AC7F1429F}" type="presOf" srcId="{21AB5359-658F-4896-9267-D7D6EB7E2631}" destId="{3FDE746E-0DF2-4B43-8A30-490C96146F9C}" srcOrd="1" destOrd="0" presId="urn:microsoft.com/office/officeart/2005/8/layout/process1"/>
    <dgm:cxn modelId="{C3B6924A-3630-42BF-BCB0-E220ED05C60E}" type="presOf" srcId="{15CB7008-CB21-4E13-9C62-8D0FAB14A030}" destId="{372DAAC6-D9C9-4E05-855C-7BABFD09E1AB}" srcOrd="1" destOrd="0" presId="urn:microsoft.com/office/officeart/2005/8/layout/process1"/>
    <dgm:cxn modelId="{C299F772-F386-40B3-B7F1-BE0E3A95D630}" type="presOf" srcId="{8FB1654F-2C41-4686-A5A2-6928FE57C73C}" destId="{CB06D643-7844-4A77-A02F-9ED4B4762000}" srcOrd="0" destOrd="0" presId="urn:microsoft.com/office/officeart/2005/8/layout/process1"/>
    <dgm:cxn modelId="{C5004878-C753-41AF-B2D7-858173A13853}" type="presOf" srcId="{5C222A26-B7FA-443A-91E5-C261098D6F9B}" destId="{09D40169-68D7-472E-946B-E3E2005BBD84}" srcOrd="1" destOrd="0" presId="urn:microsoft.com/office/officeart/2005/8/layout/process1"/>
    <dgm:cxn modelId="{D72CC180-90A5-4298-B9D3-E19B5C5B71AB}" type="presOf" srcId="{8FB1654F-2C41-4686-A5A2-6928FE57C73C}" destId="{E8EC70FE-11A2-4244-8662-ED1333714952}" srcOrd="1" destOrd="0" presId="urn:microsoft.com/office/officeart/2005/8/layout/process1"/>
    <dgm:cxn modelId="{07F3A88A-6058-4CC8-9DC3-384815F57F75}" type="presOf" srcId="{5C222A26-B7FA-443A-91E5-C261098D6F9B}" destId="{2CA009B7-9F90-4BD8-85DE-A5F63DE6CF72}" srcOrd="0" destOrd="0" presId="urn:microsoft.com/office/officeart/2005/8/layout/process1"/>
    <dgm:cxn modelId="{031939B5-0026-4085-88C6-719602CC0724}" type="presOf" srcId="{986A6833-86FB-4D3C-B8B8-42F605C71E0B}" destId="{FDC1B1F3-9C7E-4212-8975-7905441CF56F}" srcOrd="0" destOrd="0" presId="urn:microsoft.com/office/officeart/2005/8/layout/process1"/>
    <dgm:cxn modelId="{05F0CDBD-9368-4124-99AD-BF9FED21C2D7}" srcId="{679915DC-9578-44A6-8DB8-40A418EF3823}" destId="{986A6833-86FB-4D3C-B8B8-42F605C71E0B}" srcOrd="1" destOrd="0" parTransId="{CFA5ABC0-F853-4DA4-9567-3D56D47B35DB}" sibTransId="{21AB5359-658F-4896-9267-D7D6EB7E2631}"/>
    <dgm:cxn modelId="{2CF3D8CA-45CD-4BC9-9CE3-7720A54EB53F}" srcId="{679915DC-9578-44A6-8DB8-40A418EF3823}" destId="{8C27FD34-5328-4518-B85A-3B4500D4E264}" srcOrd="4" destOrd="0" parTransId="{DCB8981B-0A85-4F7B-A937-5167DA514BA7}" sibTransId="{8FB1654F-2C41-4686-A5A2-6928FE57C73C}"/>
    <dgm:cxn modelId="{306F96E1-6D13-4F5A-9687-2730856BF52A}" srcId="{679915DC-9578-44A6-8DB8-40A418EF3823}" destId="{54BF0AE0-B150-46CF-BD2B-ADE88142DBDE}" srcOrd="3" destOrd="0" parTransId="{96EE0512-9FAB-4B93-AEA0-1B8B9DF1626E}" sibTransId="{15CB7008-CB21-4E13-9C62-8D0FAB14A030}"/>
    <dgm:cxn modelId="{AE178AE4-E5CE-4A02-AD72-8D17E65CDDDA}" type="presOf" srcId="{3A0D8A0B-DED4-4E5E-8477-15740A770F0B}" destId="{5A833492-92E7-495C-904C-1E88D6E5B6D4}" srcOrd="0" destOrd="0" presId="urn:microsoft.com/office/officeart/2005/8/layout/process1"/>
    <dgm:cxn modelId="{EA7E47ED-D9C8-448A-972F-49815F76092C}" type="presOf" srcId="{8C27FD34-5328-4518-B85A-3B4500D4E264}" destId="{24DF8046-0DF3-4359-B7E3-546F74E6250B}" srcOrd="0" destOrd="0" presId="urn:microsoft.com/office/officeart/2005/8/layout/process1"/>
    <dgm:cxn modelId="{7C2379EF-D350-49DF-B3A9-D910E16C7780}" type="presOf" srcId="{D621C9EF-41D2-4258-BF4B-5C262125BAAD}" destId="{A381EB4E-4C86-4B4B-840F-0C2F40E89AFC}" srcOrd="0" destOrd="0" presId="urn:microsoft.com/office/officeart/2005/8/layout/process1"/>
    <dgm:cxn modelId="{066ABDF6-18DE-493E-BD07-83F508A2B3A5}" type="presOf" srcId="{679915DC-9578-44A6-8DB8-40A418EF3823}" destId="{A3AC0622-3389-434D-AB90-331A24889B64}" srcOrd="0" destOrd="0" presId="urn:microsoft.com/office/officeart/2005/8/layout/process1"/>
    <dgm:cxn modelId="{5F2E5FF8-0070-49FC-A04A-BF53307708AA}" srcId="{679915DC-9578-44A6-8DB8-40A418EF3823}" destId="{3A0D8A0B-DED4-4E5E-8477-15740A770F0B}" srcOrd="0" destOrd="0" parTransId="{C507A4D6-2541-43D0-8701-B9F11BA5B885}" sibTransId="{5C222A26-B7FA-443A-91E5-C261098D6F9B}"/>
    <dgm:cxn modelId="{C6993886-5EFD-41A0-8732-2F5511A6F6B0}" type="presParOf" srcId="{A3AC0622-3389-434D-AB90-331A24889B64}" destId="{5A833492-92E7-495C-904C-1E88D6E5B6D4}" srcOrd="0" destOrd="0" presId="urn:microsoft.com/office/officeart/2005/8/layout/process1"/>
    <dgm:cxn modelId="{DBBD8E83-ADC7-4790-A03E-A17B6392B521}" type="presParOf" srcId="{A3AC0622-3389-434D-AB90-331A24889B64}" destId="{2CA009B7-9F90-4BD8-85DE-A5F63DE6CF72}" srcOrd="1" destOrd="0" presId="urn:microsoft.com/office/officeart/2005/8/layout/process1"/>
    <dgm:cxn modelId="{1C5498E9-61B3-4F52-9223-E370CC558198}" type="presParOf" srcId="{2CA009B7-9F90-4BD8-85DE-A5F63DE6CF72}" destId="{09D40169-68D7-472E-946B-E3E2005BBD84}" srcOrd="0" destOrd="0" presId="urn:microsoft.com/office/officeart/2005/8/layout/process1"/>
    <dgm:cxn modelId="{CD15F922-8B1F-461F-959F-43BF2106791C}" type="presParOf" srcId="{A3AC0622-3389-434D-AB90-331A24889B64}" destId="{FDC1B1F3-9C7E-4212-8975-7905441CF56F}" srcOrd="2" destOrd="0" presId="urn:microsoft.com/office/officeart/2005/8/layout/process1"/>
    <dgm:cxn modelId="{4C613ECF-F956-4A9F-A35D-1B240DA84C16}" type="presParOf" srcId="{A3AC0622-3389-434D-AB90-331A24889B64}" destId="{262459D5-4F9F-49E8-A80F-6CB3DFE38535}" srcOrd="3" destOrd="0" presId="urn:microsoft.com/office/officeart/2005/8/layout/process1"/>
    <dgm:cxn modelId="{AD1831D7-CD26-424A-BE48-4F06DD7DC835}" type="presParOf" srcId="{262459D5-4F9F-49E8-A80F-6CB3DFE38535}" destId="{3FDE746E-0DF2-4B43-8A30-490C96146F9C}" srcOrd="0" destOrd="0" presId="urn:microsoft.com/office/officeart/2005/8/layout/process1"/>
    <dgm:cxn modelId="{AF9E3752-0344-40EC-B9B4-DEBD17CB4E22}" type="presParOf" srcId="{A3AC0622-3389-434D-AB90-331A24889B64}" destId="{E184F916-3BEC-4594-87FE-73CA1C4F28C4}" srcOrd="4" destOrd="0" presId="urn:microsoft.com/office/officeart/2005/8/layout/process1"/>
    <dgm:cxn modelId="{95843BAA-FBCA-40EC-B1A6-E54CF2340A57}" type="presParOf" srcId="{A3AC0622-3389-434D-AB90-331A24889B64}" destId="{A381EB4E-4C86-4B4B-840F-0C2F40E89AFC}" srcOrd="5" destOrd="0" presId="urn:microsoft.com/office/officeart/2005/8/layout/process1"/>
    <dgm:cxn modelId="{3CFD66E5-BA44-4AE6-9936-2F47263DFD80}" type="presParOf" srcId="{A381EB4E-4C86-4B4B-840F-0C2F40E89AFC}" destId="{08F837C0-F21A-46B4-B741-7E334995BD55}" srcOrd="0" destOrd="0" presId="urn:microsoft.com/office/officeart/2005/8/layout/process1"/>
    <dgm:cxn modelId="{CFFCE406-600D-4BB3-B27A-28A947415D6F}" type="presParOf" srcId="{A3AC0622-3389-434D-AB90-331A24889B64}" destId="{2C5CA099-2EBE-4B60-938C-FFFF0E989374}" srcOrd="6" destOrd="0" presId="urn:microsoft.com/office/officeart/2005/8/layout/process1"/>
    <dgm:cxn modelId="{CAB8BB1A-8F89-4D7B-A0D8-913AA85B8364}" type="presParOf" srcId="{A3AC0622-3389-434D-AB90-331A24889B64}" destId="{84CA7C01-CADC-43F7-8FC9-BDB181D59D0B}" srcOrd="7" destOrd="0" presId="urn:microsoft.com/office/officeart/2005/8/layout/process1"/>
    <dgm:cxn modelId="{B12A22A9-F9C6-4FEE-B798-41AE1FB60C73}" type="presParOf" srcId="{84CA7C01-CADC-43F7-8FC9-BDB181D59D0B}" destId="{372DAAC6-D9C9-4E05-855C-7BABFD09E1AB}" srcOrd="0" destOrd="0" presId="urn:microsoft.com/office/officeart/2005/8/layout/process1"/>
    <dgm:cxn modelId="{C8B6C17E-AC8D-4605-8448-D5DE20CA385A}" type="presParOf" srcId="{A3AC0622-3389-434D-AB90-331A24889B64}" destId="{24DF8046-0DF3-4359-B7E3-546F74E6250B}" srcOrd="8" destOrd="0" presId="urn:microsoft.com/office/officeart/2005/8/layout/process1"/>
    <dgm:cxn modelId="{F7E3404E-4C34-463C-955B-1FA919331B56}" type="presParOf" srcId="{A3AC0622-3389-434D-AB90-331A24889B64}" destId="{CB06D643-7844-4A77-A02F-9ED4B4762000}" srcOrd="9" destOrd="0" presId="urn:microsoft.com/office/officeart/2005/8/layout/process1"/>
    <dgm:cxn modelId="{8324654E-21E3-4CA3-A6D7-947E246FD7E3}" type="presParOf" srcId="{CB06D643-7844-4A77-A02F-9ED4B4762000}" destId="{E8EC70FE-11A2-4244-8662-ED1333714952}" srcOrd="0" destOrd="0" presId="urn:microsoft.com/office/officeart/2005/8/layout/process1"/>
    <dgm:cxn modelId="{BA536C5F-2C36-4FBB-9CE6-1CA1D4446C9E}" type="presParOf" srcId="{A3AC0622-3389-434D-AB90-331A24889B64}" destId="{DA6F714B-7EE4-40AC-B263-67B5003B9E0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689746-36CC-3540-9254-AAD184211DA6}" type="doc">
      <dgm:prSet loTypeId="urn:microsoft.com/office/officeart/2005/8/layout/hChevron3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C511BAD-B982-4089-9C3C-7A322EFF0C1A}">
      <dgm:prSet phldrT="[Text]" custT="1"/>
      <dgm:spPr/>
      <dgm:t>
        <a:bodyPr/>
        <a:lstStyle/>
        <a:p>
          <a:r>
            <a:rPr lang="en-US" sz="2200" b="1" dirty="0"/>
            <a:t>Outcomes</a:t>
          </a:r>
          <a:r>
            <a:rPr lang="en-US" sz="2200" dirty="0"/>
            <a:t> </a:t>
          </a:r>
          <a:br>
            <a:rPr lang="en-US" sz="2200" dirty="0"/>
          </a:br>
          <a:r>
            <a:rPr lang="en-US" sz="2200" dirty="0"/>
            <a:t>(34 codes</a:t>
          </a:r>
          <a:br>
            <a:rPr lang="en-US" sz="2200" dirty="0"/>
          </a:br>
          <a:r>
            <a:rPr lang="en-US" sz="2200" dirty="0"/>
            <a:t>IRR = 0.79)</a:t>
          </a:r>
        </a:p>
      </dgm:t>
    </dgm:pt>
    <dgm:pt modelId="{B43164CC-184A-4A93-97C0-A3F26343B18D}" type="sibTrans" cxnId="{EAA72BD4-85A2-474E-A778-CF6377BFA63F}">
      <dgm:prSet/>
      <dgm:spPr/>
      <dgm:t>
        <a:bodyPr/>
        <a:lstStyle/>
        <a:p>
          <a:endParaRPr lang="en-US"/>
        </a:p>
      </dgm:t>
    </dgm:pt>
    <dgm:pt modelId="{03F9EE7D-25A6-47F2-9789-E1C95B2C076B}" type="parTrans" cxnId="{EAA72BD4-85A2-474E-A778-CF6377BFA63F}">
      <dgm:prSet/>
      <dgm:spPr/>
      <dgm:t>
        <a:bodyPr/>
        <a:lstStyle/>
        <a:p>
          <a:endParaRPr lang="en-US"/>
        </a:p>
      </dgm:t>
    </dgm:pt>
    <dgm:pt modelId="{A7BC5F5D-8BB8-B143-93AE-B590F6DF4046}">
      <dgm:prSet phldrT="[Text]" custT="1"/>
      <dgm:spPr/>
      <dgm:t>
        <a:bodyPr/>
        <a:lstStyle/>
        <a:p>
          <a:r>
            <a:rPr lang="en-US" sz="2200" b="1" dirty="0"/>
            <a:t>Coping Strategies</a:t>
          </a:r>
        </a:p>
        <a:p>
          <a:r>
            <a:rPr lang="en-US" sz="2200" dirty="0"/>
            <a:t>(18 codes</a:t>
          </a:r>
        </a:p>
        <a:p>
          <a:r>
            <a:rPr lang="en-US" sz="2200" dirty="0"/>
            <a:t>IRR = 0.85)</a:t>
          </a:r>
        </a:p>
      </dgm:t>
    </dgm:pt>
    <dgm:pt modelId="{0BA0E6A5-A7D6-8B47-A381-4708E3B712A8}" type="sibTrans" cxnId="{61147BD2-65E8-154A-91BA-D31E6B7D023A}">
      <dgm:prSet/>
      <dgm:spPr/>
      <dgm:t>
        <a:bodyPr/>
        <a:lstStyle/>
        <a:p>
          <a:endParaRPr lang="en-US" sz="2200"/>
        </a:p>
      </dgm:t>
    </dgm:pt>
    <dgm:pt modelId="{EBA5C262-B7B7-8A4E-848B-16D7EBD70698}" type="parTrans" cxnId="{61147BD2-65E8-154A-91BA-D31E6B7D023A}">
      <dgm:prSet/>
      <dgm:spPr/>
      <dgm:t>
        <a:bodyPr/>
        <a:lstStyle/>
        <a:p>
          <a:endParaRPr lang="en-US" sz="2200"/>
        </a:p>
      </dgm:t>
    </dgm:pt>
    <dgm:pt modelId="{7B55B28F-C712-0C4F-B0B5-AC5E50987B42}">
      <dgm:prSet phldrT="[Text]" custT="1"/>
      <dgm:spPr/>
      <dgm:t>
        <a:bodyPr/>
        <a:lstStyle/>
        <a:p>
          <a:r>
            <a:rPr lang="en-US" sz="2200" b="1"/>
            <a:t>Emotions</a:t>
          </a:r>
        </a:p>
        <a:p>
          <a:r>
            <a:rPr lang="en-US" sz="2200"/>
            <a:t>(23 codes</a:t>
          </a:r>
        </a:p>
        <a:p>
          <a:r>
            <a:rPr lang="en-US" sz="2200"/>
            <a:t>IRR = 0.89)</a:t>
          </a:r>
        </a:p>
      </dgm:t>
    </dgm:pt>
    <dgm:pt modelId="{E3C1F886-37FC-E94C-A19C-8B058FF97625}" type="sibTrans" cxnId="{16CE21CB-B7FC-A14E-A7CA-BA581BBCAA85}">
      <dgm:prSet/>
      <dgm:spPr/>
      <dgm:t>
        <a:bodyPr/>
        <a:lstStyle/>
        <a:p>
          <a:endParaRPr lang="en-US" sz="2200"/>
        </a:p>
      </dgm:t>
    </dgm:pt>
    <dgm:pt modelId="{EB8F5093-792E-EA40-971D-FE382AB8D607}" type="parTrans" cxnId="{16CE21CB-B7FC-A14E-A7CA-BA581BBCAA85}">
      <dgm:prSet/>
      <dgm:spPr/>
      <dgm:t>
        <a:bodyPr/>
        <a:lstStyle/>
        <a:p>
          <a:endParaRPr lang="en-US" sz="2200"/>
        </a:p>
      </dgm:t>
    </dgm:pt>
    <dgm:pt modelId="{64DB2E36-ECD4-B047-8846-7EA06AA297EF}">
      <dgm:prSet phldrT="[Text]" custT="1"/>
      <dgm:spPr/>
      <dgm:t>
        <a:bodyPr/>
        <a:lstStyle/>
        <a:p>
          <a:r>
            <a:rPr lang="en-US" sz="2200" b="1"/>
            <a:t>Failures/Challenges</a:t>
          </a:r>
        </a:p>
        <a:p>
          <a:r>
            <a:rPr lang="en-US" sz="2200"/>
            <a:t>(12 codes</a:t>
          </a:r>
        </a:p>
        <a:p>
          <a:r>
            <a:rPr lang="en-US" sz="2200"/>
            <a:t>IRR</a:t>
          </a:r>
          <a:r>
            <a:rPr lang="en-US" sz="2200" baseline="0"/>
            <a:t> = 0.87</a:t>
          </a:r>
          <a:r>
            <a:rPr lang="en-US" sz="2200"/>
            <a:t>)</a:t>
          </a:r>
        </a:p>
      </dgm:t>
    </dgm:pt>
    <dgm:pt modelId="{76CA5A23-2E8D-2B45-8C15-4F8381996984}" type="sibTrans" cxnId="{784E543A-0C0A-F645-9728-28EE2422EB96}">
      <dgm:prSet/>
      <dgm:spPr/>
      <dgm:t>
        <a:bodyPr/>
        <a:lstStyle/>
        <a:p>
          <a:endParaRPr lang="en-US" sz="2200"/>
        </a:p>
      </dgm:t>
    </dgm:pt>
    <dgm:pt modelId="{216CB773-966F-2346-8CFE-E612AF8F8F15}" type="parTrans" cxnId="{784E543A-0C0A-F645-9728-28EE2422EB96}">
      <dgm:prSet/>
      <dgm:spPr/>
      <dgm:t>
        <a:bodyPr/>
        <a:lstStyle/>
        <a:p>
          <a:endParaRPr lang="en-US" sz="2200"/>
        </a:p>
      </dgm:t>
    </dgm:pt>
    <dgm:pt modelId="{CF0590CA-992F-B043-8AF7-922F37135C46}" type="pres">
      <dgm:prSet presAssocID="{A6689746-36CC-3540-9254-AAD184211DA6}" presName="Name0" presStyleCnt="0">
        <dgm:presLayoutVars>
          <dgm:dir/>
          <dgm:resizeHandles val="exact"/>
        </dgm:presLayoutVars>
      </dgm:prSet>
      <dgm:spPr/>
    </dgm:pt>
    <dgm:pt modelId="{62A74FDB-2228-7141-981D-7FDF79ACAC13}" type="pres">
      <dgm:prSet presAssocID="{64DB2E36-ECD4-B047-8846-7EA06AA297EF}" presName="parTxOnly" presStyleLbl="node1" presStyleIdx="0" presStyleCnt="4" custScaleY="127205">
        <dgm:presLayoutVars>
          <dgm:bulletEnabled val="1"/>
        </dgm:presLayoutVars>
      </dgm:prSet>
      <dgm:spPr/>
    </dgm:pt>
    <dgm:pt modelId="{72F7C385-3260-8D4D-AFEA-7713D7D4075E}" type="pres">
      <dgm:prSet presAssocID="{76CA5A23-2E8D-2B45-8C15-4F8381996984}" presName="parSpace" presStyleCnt="0"/>
      <dgm:spPr/>
    </dgm:pt>
    <dgm:pt modelId="{356302BD-F327-534E-9CE6-BABF227E3ADC}" type="pres">
      <dgm:prSet presAssocID="{7B55B28F-C712-0C4F-B0B5-AC5E50987B42}" presName="parTxOnly" presStyleLbl="node1" presStyleIdx="1" presStyleCnt="4" custScaleY="127205">
        <dgm:presLayoutVars>
          <dgm:bulletEnabled val="1"/>
        </dgm:presLayoutVars>
      </dgm:prSet>
      <dgm:spPr/>
    </dgm:pt>
    <dgm:pt modelId="{AF01B6F6-8D66-7347-8FEE-0436C7E4FF50}" type="pres">
      <dgm:prSet presAssocID="{E3C1F886-37FC-E94C-A19C-8B058FF97625}" presName="parSpace" presStyleCnt="0"/>
      <dgm:spPr/>
    </dgm:pt>
    <dgm:pt modelId="{A2F9773A-D67F-CB46-A6C0-7F27A219BBC0}" type="pres">
      <dgm:prSet presAssocID="{A7BC5F5D-8BB8-B143-93AE-B590F6DF4046}" presName="parTxOnly" presStyleLbl="node1" presStyleIdx="2" presStyleCnt="4" custScaleY="127205">
        <dgm:presLayoutVars>
          <dgm:bulletEnabled val="1"/>
        </dgm:presLayoutVars>
      </dgm:prSet>
      <dgm:spPr/>
    </dgm:pt>
    <dgm:pt modelId="{FA3C7E29-AEBD-4420-9A65-DCF937B7E630}" type="pres">
      <dgm:prSet presAssocID="{0BA0E6A5-A7D6-8B47-A381-4708E3B712A8}" presName="parSpace" presStyleCnt="0"/>
      <dgm:spPr/>
    </dgm:pt>
    <dgm:pt modelId="{81F0D467-7220-4961-91BA-4220E17E7D44}" type="pres">
      <dgm:prSet presAssocID="{5C511BAD-B982-4089-9C3C-7A322EFF0C1A}" presName="parTxOnly" presStyleLbl="node1" presStyleIdx="3" presStyleCnt="4" custAng="0" custScaleY="124551" custLinFactNeighborX="38485" custLinFactNeighborY="-215">
        <dgm:presLayoutVars>
          <dgm:bulletEnabled val="1"/>
        </dgm:presLayoutVars>
      </dgm:prSet>
      <dgm:spPr/>
    </dgm:pt>
  </dgm:ptLst>
  <dgm:cxnLst>
    <dgm:cxn modelId="{784E543A-0C0A-F645-9728-28EE2422EB96}" srcId="{A6689746-36CC-3540-9254-AAD184211DA6}" destId="{64DB2E36-ECD4-B047-8846-7EA06AA297EF}" srcOrd="0" destOrd="0" parTransId="{216CB773-966F-2346-8CFE-E612AF8F8F15}" sibTransId="{76CA5A23-2E8D-2B45-8C15-4F8381996984}"/>
    <dgm:cxn modelId="{0E4DCB5F-1A58-E240-B761-24E8ECEF8BF0}" type="presOf" srcId="{64DB2E36-ECD4-B047-8846-7EA06AA297EF}" destId="{62A74FDB-2228-7141-981D-7FDF79ACAC13}" srcOrd="0" destOrd="0" presId="urn:microsoft.com/office/officeart/2005/8/layout/hChevron3"/>
    <dgm:cxn modelId="{0D8E5B61-009D-3A46-9011-163AF1DA198F}" type="presOf" srcId="{A7BC5F5D-8BB8-B143-93AE-B590F6DF4046}" destId="{A2F9773A-D67F-CB46-A6C0-7F27A219BBC0}" srcOrd="0" destOrd="0" presId="urn:microsoft.com/office/officeart/2005/8/layout/hChevron3"/>
    <dgm:cxn modelId="{9BB8FB9D-C3FE-F24D-8EB2-F98C3983984C}" type="presOf" srcId="{7B55B28F-C712-0C4F-B0B5-AC5E50987B42}" destId="{356302BD-F327-534E-9CE6-BABF227E3ADC}" srcOrd="0" destOrd="0" presId="urn:microsoft.com/office/officeart/2005/8/layout/hChevron3"/>
    <dgm:cxn modelId="{854D91AE-2AE2-6744-9300-0CC84767AED7}" type="presOf" srcId="{A6689746-36CC-3540-9254-AAD184211DA6}" destId="{CF0590CA-992F-B043-8AF7-922F37135C46}" srcOrd="0" destOrd="0" presId="urn:microsoft.com/office/officeart/2005/8/layout/hChevron3"/>
    <dgm:cxn modelId="{16CE21CB-B7FC-A14E-A7CA-BA581BBCAA85}" srcId="{A6689746-36CC-3540-9254-AAD184211DA6}" destId="{7B55B28F-C712-0C4F-B0B5-AC5E50987B42}" srcOrd="1" destOrd="0" parTransId="{EB8F5093-792E-EA40-971D-FE382AB8D607}" sibTransId="{E3C1F886-37FC-E94C-A19C-8B058FF97625}"/>
    <dgm:cxn modelId="{61147BD2-65E8-154A-91BA-D31E6B7D023A}" srcId="{A6689746-36CC-3540-9254-AAD184211DA6}" destId="{A7BC5F5D-8BB8-B143-93AE-B590F6DF4046}" srcOrd="2" destOrd="0" parTransId="{EBA5C262-B7B7-8A4E-848B-16D7EBD70698}" sibTransId="{0BA0E6A5-A7D6-8B47-A381-4708E3B712A8}"/>
    <dgm:cxn modelId="{EAA72BD4-85A2-474E-A778-CF6377BFA63F}" srcId="{A6689746-36CC-3540-9254-AAD184211DA6}" destId="{5C511BAD-B982-4089-9C3C-7A322EFF0C1A}" srcOrd="3" destOrd="0" parTransId="{03F9EE7D-25A6-47F2-9789-E1C95B2C076B}" sibTransId="{B43164CC-184A-4A93-97C0-A3F26343B18D}"/>
    <dgm:cxn modelId="{92FA05F4-5934-8E47-BE32-C3ED3D6B6874}" type="presOf" srcId="{5C511BAD-B982-4089-9C3C-7A322EFF0C1A}" destId="{81F0D467-7220-4961-91BA-4220E17E7D44}" srcOrd="0" destOrd="0" presId="urn:microsoft.com/office/officeart/2005/8/layout/hChevron3"/>
    <dgm:cxn modelId="{0D453510-CC9A-F149-8BFE-8C7490C0E9CB}" type="presParOf" srcId="{CF0590CA-992F-B043-8AF7-922F37135C46}" destId="{62A74FDB-2228-7141-981D-7FDF79ACAC13}" srcOrd="0" destOrd="0" presId="urn:microsoft.com/office/officeart/2005/8/layout/hChevron3"/>
    <dgm:cxn modelId="{C45C3F56-E110-7342-991F-59F6B2BABDF7}" type="presParOf" srcId="{CF0590CA-992F-B043-8AF7-922F37135C46}" destId="{72F7C385-3260-8D4D-AFEA-7713D7D4075E}" srcOrd="1" destOrd="0" presId="urn:microsoft.com/office/officeart/2005/8/layout/hChevron3"/>
    <dgm:cxn modelId="{22C82C26-F3AD-D944-BA93-837DEC853213}" type="presParOf" srcId="{CF0590CA-992F-B043-8AF7-922F37135C46}" destId="{356302BD-F327-534E-9CE6-BABF227E3ADC}" srcOrd="2" destOrd="0" presId="urn:microsoft.com/office/officeart/2005/8/layout/hChevron3"/>
    <dgm:cxn modelId="{9661100F-0971-744A-ABD1-C1621B5444A5}" type="presParOf" srcId="{CF0590CA-992F-B043-8AF7-922F37135C46}" destId="{AF01B6F6-8D66-7347-8FEE-0436C7E4FF50}" srcOrd="3" destOrd="0" presId="urn:microsoft.com/office/officeart/2005/8/layout/hChevron3"/>
    <dgm:cxn modelId="{900BF2F7-FDE7-3E44-BC09-3276317DBF61}" type="presParOf" srcId="{CF0590CA-992F-B043-8AF7-922F37135C46}" destId="{A2F9773A-D67F-CB46-A6C0-7F27A219BBC0}" srcOrd="4" destOrd="0" presId="urn:microsoft.com/office/officeart/2005/8/layout/hChevron3"/>
    <dgm:cxn modelId="{2B1823CB-77ED-AE41-8278-158F21D460A6}" type="presParOf" srcId="{CF0590CA-992F-B043-8AF7-922F37135C46}" destId="{FA3C7E29-AEBD-4420-9A65-DCF937B7E630}" srcOrd="5" destOrd="0" presId="urn:microsoft.com/office/officeart/2005/8/layout/hChevron3"/>
    <dgm:cxn modelId="{F9ADE7F6-3061-6146-A9F5-2B6FAE5AA093}" type="presParOf" srcId="{CF0590CA-992F-B043-8AF7-922F37135C46}" destId="{81F0D467-7220-4961-91BA-4220E17E7D44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689746-36CC-3540-9254-AAD184211DA6}" type="doc">
      <dgm:prSet loTypeId="urn:microsoft.com/office/officeart/2005/8/layout/hChevron3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C511BAD-B982-4089-9C3C-7A322EFF0C1A}">
      <dgm:prSet phldrT="[Text]" custT="1"/>
      <dgm:spPr>
        <a:solidFill>
          <a:schemeClr val="bg1">
            <a:lumMod val="85000"/>
            <a:alpha val="30196"/>
          </a:schemeClr>
        </a:solidFill>
      </dgm:spPr>
      <dgm:t>
        <a:bodyPr/>
        <a:lstStyle/>
        <a:p>
          <a:r>
            <a:rPr lang="en-US" sz="2200" b="1" dirty="0">
              <a:solidFill>
                <a:schemeClr val="bg1">
                  <a:lumMod val="85000"/>
                </a:schemeClr>
              </a:solidFill>
            </a:rPr>
            <a:t>Outcomes</a:t>
          </a:r>
          <a:r>
            <a:rPr lang="en-US" sz="2200" dirty="0">
              <a:solidFill>
                <a:schemeClr val="bg1">
                  <a:lumMod val="85000"/>
                </a:schemeClr>
              </a:solidFill>
            </a:rPr>
            <a:t> </a:t>
          </a:r>
          <a:br>
            <a:rPr lang="en-US" sz="2200" dirty="0">
              <a:solidFill>
                <a:schemeClr val="bg1">
                  <a:lumMod val="85000"/>
                </a:schemeClr>
              </a:solidFill>
            </a:rPr>
          </a:br>
          <a:r>
            <a:rPr lang="en-US" sz="2200" dirty="0">
              <a:solidFill>
                <a:schemeClr val="bg1">
                  <a:lumMod val="85000"/>
                </a:schemeClr>
              </a:solidFill>
            </a:rPr>
            <a:t>(34 codes</a:t>
          </a:r>
          <a:br>
            <a:rPr lang="en-US" sz="2200" dirty="0">
              <a:solidFill>
                <a:schemeClr val="bg1">
                  <a:lumMod val="85000"/>
                </a:schemeClr>
              </a:solidFill>
            </a:rPr>
          </a:br>
          <a:r>
            <a:rPr lang="en-US" sz="2200" dirty="0">
              <a:solidFill>
                <a:schemeClr val="bg1">
                  <a:lumMod val="85000"/>
                </a:schemeClr>
              </a:solidFill>
            </a:rPr>
            <a:t>IRR = 0.79)</a:t>
          </a:r>
        </a:p>
      </dgm:t>
    </dgm:pt>
    <dgm:pt modelId="{B43164CC-184A-4A93-97C0-A3F26343B18D}" type="sibTrans" cxnId="{EAA72BD4-85A2-474E-A778-CF6377BFA63F}">
      <dgm:prSet/>
      <dgm:spPr/>
      <dgm:t>
        <a:bodyPr/>
        <a:lstStyle/>
        <a:p>
          <a:endParaRPr lang="en-US"/>
        </a:p>
      </dgm:t>
    </dgm:pt>
    <dgm:pt modelId="{03F9EE7D-25A6-47F2-9789-E1C95B2C076B}" type="parTrans" cxnId="{EAA72BD4-85A2-474E-A778-CF6377BFA63F}">
      <dgm:prSet/>
      <dgm:spPr/>
      <dgm:t>
        <a:bodyPr/>
        <a:lstStyle/>
        <a:p>
          <a:endParaRPr lang="en-US"/>
        </a:p>
      </dgm:t>
    </dgm:pt>
    <dgm:pt modelId="{A7BC5F5D-8BB8-B143-93AE-B590F6DF4046}">
      <dgm:prSet phldrT="[Text]" custT="1"/>
      <dgm:spPr/>
      <dgm:t>
        <a:bodyPr/>
        <a:lstStyle/>
        <a:p>
          <a:r>
            <a:rPr lang="en-US" sz="2200" b="1" dirty="0"/>
            <a:t>Coping Strategies</a:t>
          </a:r>
        </a:p>
        <a:p>
          <a:r>
            <a:rPr lang="en-US" sz="2200" dirty="0"/>
            <a:t>(18 codes</a:t>
          </a:r>
        </a:p>
        <a:p>
          <a:r>
            <a:rPr lang="en-US" sz="2200" dirty="0"/>
            <a:t>IRR = 0.85)</a:t>
          </a:r>
        </a:p>
      </dgm:t>
    </dgm:pt>
    <dgm:pt modelId="{0BA0E6A5-A7D6-8B47-A381-4708E3B712A8}" type="sibTrans" cxnId="{61147BD2-65E8-154A-91BA-D31E6B7D023A}">
      <dgm:prSet/>
      <dgm:spPr/>
      <dgm:t>
        <a:bodyPr/>
        <a:lstStyle/>
        <a:p>
          <a:endParaRPr lang="en-US" sz="2200"/>
        </a:p>
      </dgm:t>
    </dgm:pt>
    <dgm:pt modelId="{EBA5C262-B7B7-8A4E-848B-16D7EBD70698}" type="parTrans" cxnId="{61147BD2-65E8-154A-91BA-D31E6B7D023A}">
      <dgm:prSet/>
      <dgm:spPr/>
      <dgm:t>
        <a:bodyPr/>
        <a:lstStyle/>
        <a:p>
          <a:endParaRPr lang="en-US" sz="2200"/>
        </a:p>
      </dgm:t>
    </dgm:pt>
    <dgm:pt modelId="{7B55B28F-C712-0C4F-B0B5-AC5E50987B42}">
      <dgm:prSet phldrT="[Text]" custT="1"/>
      <dgm:spPr>
        <a:solidFill>
          <a:schemeClr val="bg1">
            <a:lumMod val="85000"/>
            <a:alpha val="30196"/>
          </a:schemeClr>
        </a:solidFill>
      </dgm:spPr>
      <dgm:t>
        <a:bodyPr/>
        <a:lstStyle/>
        <a:p>
          <a:r>
            <a:rPr lang="en-US" sz="2200" b="1" dirty="0">
              <a:solidFill>
                <a:schemeClr val="bg1">
                  <a:lumMod val="85000"/>
                </a:schemeClr>
              </a:solidFill>
            </a:rPr>
            <a:t>Emotions</a:t>
          </a:r>
        </a:p>
        <a:p>
          <a:r>
            <a:rPr lang="en-US" sz="2200" dirty="0">
              <a:solidFill>
                <a:schemeClr val="bg1">
                  <a:lumMod val="85000"/>
                </a:schemeClr>
              </a:solidFill>
            </a:rPr>
            <a:t>(23 codes</a:t>
          </a:r>
        </a:p>
        <a:p>
          <a:r>
            <a:rPr lang="en-US" sz="2200" dirty="0">
              <a:solidFill>
                <a:schemeClr val="bg1">
                  <a:lumMod val="85000"/>
                </a:schemeClr>
              </a:solidFill>
            </a:rPr>
            <a:t>IRR = 0.89)</a:t>
          </a:r>
        </a:p>
      </dgm:t>
    </dgm:pt>
    <dgm:pt modelId="{E3C1F886-37FC-E94C-A19C-8B058FF97625}" type="sibTrans" cxnId="{16CE21CB-B7FC-A14E-A7CA-BA581BBCAA85}">
      <dgm:prSet/>
      <dgm:spPr/>
      <dgm:t>
        <a:bodyPr/>
        <a:lstStyle/>
        <a:p>
          <a:endParaRPr lang="en-US" sz="2200"/>
        </a:p>
      </dgm:t>
    </dgm:pt>
    <dgm:pt modelId="{EB8F5093-792E-EA40-971D-FE382AB8D607}" type="parTrans" cxnId="{16CE21CB-B7FC-A14E-A7CA-BA581BBCAA85}">
      <dgm:prSet/>
      <dgm:spPr/>
      <dgm:t>
        <a:bodyPr/>
        <a:lstStyle/>
        <a:p>
          <a:endParaRPr lang="en-US" sz="2200"/>
        </a:p>
      </dgm:t>
    </dgm:pt>
    <dgm:pt modelId="{64DB2E36-ECD4-B047-8846-7EA06AA297EF}">
      <dgm:prSet phldrT="[Text]" custT="1"/>
      <dgm:spPr>
        <a:solidFill>
          <a:schemeClr val="bg1">
            <a:lumMod val="85000"/>
            <a:alpha val="30196"/>
          </a:schemeClr>
        </a:solidFill>
      </dgm:spPr>
      <dgm:t>
        <a:bodyPr/>
        <a:lstStyle/>
        <a:p>
          <a:r>
            <a:rPr lang="en-US" sz="2200" b="1" dirty="0">
              <a:solidFill>
                <a:schemeClr val="bg1">
                  <a:lumMod val="85000"/>
                </a:schemeClr>
              </a:solidFill>
            </a:rPr>
            <a:t>Failures/Challenges</a:t>
          </a:r>
        </a:p>
        <a:p>
          <a:r>
            <a:rPr lang="en-US" sz="2200" dirty="0">
              <a:solidFill>
                <a:schemeClr val="bg1">
                  <a:lumMod val="85000"/>
                </a:schemeClr>
              </a:solidFill>
            </a:rPr>
            <a:t>(12 codes</a:t>
          </a:r>
        </a:p>
        <a:p>
          <a:r>
            <a:rPr lang="en-US" sz="2200" dirty="0">
              <a:solidFill>
                <a:schemeClr val="bg1">
                  <a:lumMod val="85000"/>
                </a:schemeClr>
              </a:solidFill>
            </a:rPr>
            <a:t>IRR</a:t>
          </a:r>
          <a:r>
            <a:rPr lang="en-US" sz="2200" baseline="0" dirty="0">
              <a:solidFill>
                <a:schemeClr val="bg1">
                  <a:lumMod val="85000"/>
                </a:schemeClr>
              </a:solidFill>
            </a:rPr>
            <a:t> = 0.87</a:t>
          </a:r>
          <a:r>
            <a:rPr lang="en-US" sz="2200" dirty="0">
              <a:solidFill>
                <a:schemeClr val="bg1">
                  <a:lumMod val="85000"/>
                </a:schemeClr>
              </a:solidFill>
            </a:rPr>
            <a:t>)</a:t>
          </a:r>
        </a:p>
      </dgm:t>
    </dgm:pt>
    <dgm:pt modelId="{76CA5A23-2E8D-2B45-8C15-4F8381996984}" type="sibTrans" cxnId="{784E543A-0C0A-F645-9728-28EE2422EB96}">
      <dgm:prSet/>
      <dgm:spPr/>
      <dgm:t>
        <a:bodyPr/>
        <a:lstStyle/>
        <a:p>
          <a:endParaRPr lang="en-US" sz="2200"/>
        </a:p>
      </dgm:t>
    </dgm:pt>
    <dgm:pt modelId="{216CB773-966F-2346-8CFE-E612AF8F8F15}" type="parTrans" cxnId="{784E543A-0C0A-F645-9728-28EE2422EB96}">
      <dgm:prSet/>
      <dgm:spPr/>
      <dgm:t>
        <a:bodyPr/>
        <a:lstStyle/>
        <a:p>
          <a:endParaRPr lang="en-US" sz="2200"/>
        </a:p>
      </dgm:t>
    </dgm:pt>
    <dgm:pt modelId="{CF0590CA-992F-B043-8AF7-922F37135C46}" type="pres">
      <dgm:prSet presAssocID="{A6689746-36CC-3540-9254-AAD184211DA6}" presName="Name0" presStyleCnt="0">
        <dgm:presLayoutVars>
          <dgm:dir/>
          <dgm:resizeHandles val="exact"/>
        </dgm:presLayoutVars>
      </dgm:prSet>
      <dgm:spPr/>
    </dgm:pt>
    <dgm:pt modelId="{62A74FDB-2228-7141-981D-7FDF79ACAC13}" type="pres">
      <dgm:prSet presAssocID="{64DB2E36-ECD4-B047-8846-7EA06AA297EF}" presName="parTxOnly" presStyleLbl="node1" presStyleIdx="0" presStyleCnt="4" custScaleY="127205">
        <dgm:presLayoutVars>
          <dgm:bulletEnabled val="1"/>
        </dgm:presLayoutVars>
      </dgm:prSet>
      <dgm:spPr/>
    </dgm:pt>
    <dgm:pt modelId="{72F7C385-3260-8D4D-AFEA-7713D7D4075E}" type="pres">
      <dgm:prSet presAssocID="{76CA5A23-2E8D-2B45-8C15-4F8381996984}" presName="parSpace" presStyleCnt="0"/>
      <dgm:spPr/>
    </dgm:pt>
    <dgm:pt modelId="{356302BD-F327-534E-9CE6-BABF227E3ADC}" type="pres">
      <dgm:prSet presAssocID="{7B55B28F-C712-0C4F-B0B5-AC5E50987B42}" presName="parTxOnly" presStyleLbl="node1" presStyleIdx="1" presStyleCnt="4" custScaleY="127205">
        <dgm:presLayoutVars>
          <dgm:bulletEnabled val="1"/>
        </dgm:presLayoutVars>
      </dgm:prSet>
      <dgm:spPr/>
    </dgm:pt>
    <dgm:pt modelId="{AF01B6F6-8D66-7347-8FEE-0436C7E4FF50}" type="pres">
      <dgm:prSet presAssocID="{E3C1F886-37FC-E94C-A19C-8B058FF97625}" presName="parSpace" presStyleCnt="0"/>
      <dgm:spPr/>
    </dgm:pt>
    <dgm:pt modelId="{A2F9773A-D67F-CB46-A6C0-7F27A219BBC0}" type="pres">
      <dgm:prSet presAssocID="{A7BC5F5D-8BB8-B143-93AE-B590F6DF4046}" presName="parTxOnly" presStyleLbl="node1" presStyleIdx="2" presStyleCnt="4" custScaleY="127205">
        <dgm:presLayoutVars>
          <dgm:bulletEnabled val="1"/>
        </dgm:presLayoutVars>
      </dgm:prSet>
      <dgm:spPr/>
    </dgm:pt>
    <dgm:pt modelId="{FA3C7E29-AEBD-4420-9A65-DCF937B7E630}" type="pres">
      <dgm:prSet presAssocID="{0BA0E6A5-A7D6-8B47-A381-4708E3B712A8}" presName="parSpace" presStyleCnt="0"/>
      <dgm:spPr/>
    </dgm:pt>
    <dgm:pt modelId="{81F0D467-7220-4961-91BA-4220E17E7D44}" type="pres">
      <dgm:prSet presAssocID="{5C511BAD-B982-4089-9C3C-7A322EFF0C1A}" presName="parTxOnly" presStyleLbl="node1" presStyleIdx="3" presStyleCnt="4" custAng="0" custScaleY="124551" custLinFactNeighborX="38485" custLinFactNeighborY="-215">
        <dgm:presLayoutVars>
          <dgm:bulletEnabled val="1"/>
        </dgm:presLayoutVars>
      </dgm:prSet>
      <dgm:spPr/>
    </dgm:pt>
  </dgm:ptLst>
  <dgm:cxnLst>
    <dgm:cxn modelId="{784E543A-0C0A-F645-9728-28EE2422EB96}" srcId="{A6689746-36CC-3540-9254-AAD184211DA6}" destId="{64DB2E36-ECD4-B047-8846-7EA06AA297EF}" srcOrd="0" destOrd="0" parTransId="{216CB773-966F-2346-8CFE-E612AF8F8F15}" sibTransId="{76CA5A23-2E8D-2B45-8C15-4F8381996984}"/>
    <dgm:cxn modelId="{0E4DCB5F-1A58-E240-B761-24E8ECEF8BF0}" type="presOf" srcId="{64DB2E36-ECD4-B047-8846-7EA06AA297EF}" destId="{62A74FDB-2228-7141-981D-7FDF79ACAC13}" srcOrd="0" destOrd="0" presId="urn:microsoft.com/office/officeart/2005/8/layout/hChevron3"/>
    <dgm:cxn modelId="{0D8E5B61-009D-3A46-9011-163AF1DA198F}" type="presOf" srcId="{A7BC5F5D-8BB8-B143-93AE-B590F6DF4046}" destId="{A2F9773A-D67F-CB46-A6C0-7F27A219BBC0}" srcOrd="0" destOrd="0" presId="urn:microsoft.com/office/officeart/2005/8/layout/hChevron3"/>
    <dgm:cxn modelId="{9BB8FB9D-C3FE-F24D-8EB2-F98C3983984C}" type="presOf" srcId="{7B55B28F-C712-0C4F-B0B5-AC5E50987B42}" destId="{356302BD-F327-534E-9CE6-BABF227E3ADC}" srcOrd="0" destOrd="0" presId="urn:microsoft.com/office/officeart/2005/8/layout/hChevron3"/>
    <dgm:cxn modelId="{854D91AE-2AE2-6744-9300-0CC84767AED7}" type="presOf" srcId="{A6689746-36CC-3540-9254-AAD184211DA6}" destId="{CF0590CA-992F-B043-8AF7-922F37135C46}" srcOrd="0" destOrd="0" presId="urn:microsoft.com/office/officeart/2005/8/layout/hChevron3"/>
    <dgm:cxn modelId="{16CE21CB-B7FC-A14E-A7CA-BA581BBCAA85}" srcId="{A6689746-36CC-3540-9254-AAD184211DA6}" destId="{7B55B28F-C712-0C4F-B0B5-AC5E50987B42}" srcOrd="1" destOrd="0" parTransId="{EB8F5093-792E-EA40-971D-FE382AB8D607}" sibTransId="{E3C1F886-37FC-E94C-A19C-8B058FF97625}"/>
    <dgm:cxn modelId="{61147BD2-65E8-154A-91BA-D31E6B7D023A}" srcId="{A6689746-36CC-3540-9254-AAD184211DA6}" destId="{A7BC5F5D-8BB8-B143-93AE-B590F6DF4046}" srcOrd="2" destOrd="0" parTransId="{EBA5C262-B7B7-8A4E-848B-16D7EBD70698}" sibTransId="{0BA0E6A5-A7D6-8B47-A381-4708E3B712A8}"/>
    <dgm:cxn modelId="{EAA72BD4-85A2-474E-A778-CF6377BFA63F}" srcId="{A6689746-36CC-3540-9254-AAD184211DA6}" destId="{5C511BAD-B982-4089-9C3C-7A322EFF0C1A}" srcOrd="3" destOrd="0" parTransId="{03F9EE7D-25A6-47F2-9789-E1C95B2C076B}" sibTransId="{B43164CC-184A-4A93-97C0-A3F26343B18D}"/>
    <dgm:cxn modelId="{92FA05F4-5934-8E47-BE32-C3ED3D6B6874}" type="presOf" srcId="{5C511BAD-B982-4089-9C3C-7A322EFF0C1A}" destId="{81F0D467-7220-4961-91BA-4220E17E7D44}" srcOrd="0" destOrd="0" presId="urn:microsoft.com/office/officeart/2005/8/layout/hChevron3"/>
    <dgm:cxn modelId="{0D453510-CC9A-F149-8BFE-8C7490C0E9CB}" type="presParOf" srcId="{CF0590CA-992F-B043-8AF7-922F37135C46}" destId="{62A74FDB-2228-7141-981D-7FDF79ACAC13}" srcOrd="0" destOrd="0" presId="urn:microsoft.com/office/officeart/2005/8/layout/hChevron3"/>
    <dgm:cxn modelId="{C45C3F56-E110-7342-991F-59F6B2BABDF7}" type="presParOf" srcId="{CF0590CA-992F-B043-8AF7-922F37135C46}" destId="{72F7C385-3260-8D4D-AFEA-7713D7D4075E}" srcOrd="1" destOrd="0" presId="urn:microsoft.com/office/officeart/2005/8/layout/hChevron3"/>
    <dgm:cxn modelId="{22C82C26-F3AD-D944-BA93-837DEC853213}" type="presParOf" srcId="{CF0590CA-992F-B043-8AF7-922F37135C46}" destId="{356302BD-F327-534E-9CE6-BABF227E3ADC}" srcOrd="2" destOrd="0" presId="urn:microsoft.com/office/officeart/2005/8/layout/hChevron3"/>
    <dgm:cxn modelId="{9661100F-0971-744A-ABD1-C1621B5444A5}" type="presParOf" srcId="{CF0590CA-992F-B043-8AF7-922F37135C46}" destId="{AF01B6F6-8D66-7347-8FEE-0436C7E4FF50}" srcOrd="3" destOrd="0" presId="urn:microsoft.com/office/officeart/2005/8/layout/hChevron3"/>
    <dgm:cxn modelId="{900BF2F7-FDE7-3E44-BC09-3276317DBF61}" type="presParOf" srcId="{CF0590CA-992F-B043-8AF7-922F37135C46}" destId="{A2F9773A-D67F-CB46-A6C0-7F27A219BBC0}" srcOrd="4" destOrd="0" presId="urn:microsoft.com/office/officeart/2005/8/layout/hChevron3"/>
    <dgm:cxn modelId="{2B1823CB-77ED-AE41-8278-158F21D460A6}" type="presParOf" srcId="{CF0590CA-992F-B043-8AF7-922F37135C46}" destId="{FA3C7E29-AEBD-4420-9A65-DCF937B7E630}" srcOrd="5" destOrd="0" presId="urn:microsoft.com/office/officeart/2005/8/layout/hChevron3"/>
    <dgm:cxn modelId="{F9ADE7F6-3061-6146-A9F5-2B6FAE5AA093}" type="presParOf" srcId="{CF0590CA-992F-B043-8AF7-922F37135C46}" destId="{81F0D467-7220-4961-91BA-4220E17E7D44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33492-92E7-495C-904C-1E88D6E5B6D4}">
      <dsp:nvSpPr>
        <dsp:cNvPr id="0" name=""/>
        <dsp:cNvSpPr/>
      </dsp:nvSpPr>
      <dsp:spPr>
        <a:xfrm>
          <a:off x="0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0: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norm/group setting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35619" y="378935"/>
        <a:ext cx="1375124" cy="1144892"/>
      </dsp:txXfrm>
    </dsp:sp>
    <dsp:sp modelId="{2CA009B7-9F90-4BD8-85DE-A5F63DE6CF72}">
      <dsp:nvSpPr>
        <dsp:cNvPr id="0" name=""/>
        <dsp:cNvSpPr/>
      </dsp:nvSpPr>
      <dsp:spPr>
        <a:xfrm>
          <a:off x="1590998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0998" y="843772"/>
        <a:ext cx="214640" cy="215219"/>
      </dsp:txXfrm>
    </dsp:sp>
    <dsp:sp modelId="{FDC1B1F3-9C7E-4212-8975-7905441CF56F}">
      <dsp:nvSpPr>
        <dsp:cNvPr id="0" name=""/>
        <dsp:cNvSpPr/>
      </dsp:nvSpPr>
      <dsp:spPr>
        <a:xfrm>
          <a:off x="2024907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1:</a:t>
          </a:r>
          <a:br>
            <a:rPr lang="en-US" sz="1800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Zebrafish motion in 2D</a:t>
          </a:r>
        </a:p>
      </dsp:txBody>
      <dsp:txXfrm>
        <a:off x="2060526" y="378935"/>
        <a:ext cx="1375124" cy="1144892"/>
      </dsp:txXfrm>
    </dsp:sp>
    <dsp:sp modelId="{262459D5-4F9F-49E8-A80F-6CB3DFE38535}">
      <dsp:nvSpPr>
        <dsp:cNvPr id="0" name=""/>
        <dsp:cNvSpPr/>
      </dsp:nvSpPr>
      <dsp:spPr>
        <a:xfrm>
          <a:off x="3615905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15905" y="843772"/>
        <a:ext cx="214640" cy="215219"/>
      </dsp:txXfrm>
    </dsp:sp>
    <dsp:sp modelId="{E184F916-3BEC-4594-87FE-73CA1C4F28C4}">
      <dsp:nvSpPr>
        <dsp:cNvPr id="0" name=""/>
        <dsp:cNvSpPr/>
      </dsp:nvSpPr>
      <dsp:spPr>
        <a:xfrm>
          <a:off x="4049814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6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2: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Drag and terminal vel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4085433" y="378935"/>
        <a:ext cx="1375124" cy="1144892"/>
      </dsp:txXfrm>
    </dsp:sp>
    <dsp:sp modelId="{A381EB4E-4C86-4B4B-840F-0C2F40E89AFC}">
      <dsp:nvSpPr>
        <dsp:cNvPr id="0" name=""/>
        <dsp:cNvSpPr/>
      </dsp:nvSpPr>
      <dsp:spPr>
        <a:xfrm>
          <a:off x="5640812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40812" y="843772"/>
        <a:ext cx="214640" cy="215219"/>
      </dsp:txXfrm>
    </dsp:sp>
    <dsp:sp modelId="{2C5CA099-2EBE-4B60-938C-FFFF0E989374}">
      <dsp:nvSpPr>
        <dsp:cNvPr id="0" name=""/>
        <dsp:cNvSpPr/>
      </dsp:nvSpPr>
      <dsp:spPr>
        <a:xfrm>
          <a:off x="6074721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3:</a:t>
          </a:r>
          <a:br>
            <a:rPr lang="en-US" sz="1800" b="1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Diffusion on a flat surface</a:t>
          </a:r>
        </a:p>
      </dsp:txBody>
      <dsp:txXfrm>
        <a:off x="6110340" y="378935"/>
        <a:ext cx="1375124" cy="1144892"/>
      </dsp:txXfrm>
    </dsp:sp>
    <dsp:sp modelId="{84CA7C01-CADC-43F7-8FC9-BDB181D59D0B}">
      <dsp:nvSpPr>
        <dsp:cNvPr id="0" name=""/>
        <dsp:cNvSpPr/>
      </dsp:nvSpPr>
      <dsp:spPr>
        <a:xfrm>
          <a:off x="7665719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665719" y="843772"/>
        <a:ext cx="214640" cy="215219"/>
      </dsp:txXfrm>
    </dsp:sp>
    <dsp:sp modelId="{24DF8046-0DF3-4359-B7E3-546F74E6250B}">
      <dsp:nvSpPr>
        <dsp:cNvPr id="0" name=""/>
        <dsp:cNvSpPr/>
      </dsp:nvSpPr>
      <dsp:spPr>
        <a:xfrm>
          <a:off x="8099628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8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4: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Diffusion + directed motion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8135247" y="378935"/>
        <a:ext cx="1375124" cy="1144892"/>
      </dsp:txXfrm>
    </dsp:sp>
    <dsp:sp modelId="{CB06D643-7844-4A77-A02F-9ED4B4762000}">
      <dsp:nvSpPr>
        <dsp:cNvPr id="0" name=""/>
        <dsp:cNvSpPr/>
      </dsp:nvSpPr>
      <dsp:spPr>
        <a:xfrm>
          <a:off x="9690627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9690627" y="843772"/>
        <a:ext cx="214640" cy="215219"/>
      </dsp:txXfrm>
    </dsp:sp>
    <dsp:sp modelId="{DA6F714B-7EE4-40AC-B263-67B5003B9E05}">
      <dsp:nvSpPr>
        <dsp:cNvPr id="0" name=""/>
        <dsp:cNvSpPr/>
      </dsp:nvSpPr>
      <dsp:spPr>
        <a:xfrm>
          <a:off x="10124535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5:</a:t>
          </a:r>
          <a:br>
            <a:rPr lang="en-US" sz="1800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Active transport of vesicles</a:t>
          </a:r>
        </a:p>
      </dsp:txBody>
      <dsp:txXfrm>
        <a:off x="10160154" y="378935"/>
        <a:ext cx="1375124" cy="11448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33492-92E7-495C-904C-1E88D6E5B6D4}">
      <dsp:nvSpPr>
        <dsp:cNvPr id="0" name=""/>
        <dsp:cNvSpPr/>
      </dsp:nvSpPr>
      <dsp:spPr>
        <a:xfrm>
          <a:off x="0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0: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norm/group setting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35619" y="378935"/>
        <a:ext cx="1375124" cy="1144892"/>
      </dsp:txXfrm>
    </dsp:sp>
    <dsp:sp modelId="{2CA009B7-9F90-4BD8-85DE-A5F63DE6CF72}">
      <dsp:nvSpPr>
        <dsp:cNvPr id="0" name=""/>
        <dsp:cNvSpPr/>
      </dsp:nvSpPr>
      <dsp:spPr>
        <a:xfrm>
          <a:off x="1590998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0998" y="843772"/>
        <a:ext cx="214640" cy="215219"/>
      </dsp:txXfrm>
    </dsp:sp>
    <dsp:sp modelId="{FDC1B1F3-9C7E-4212-8975-7905441CF56F}">
      <dsp:nvSpPr>
        <dsp:cNvPr id="0" name=""/>
        <dsp:cNvSpPr/>
      </dsp:nvSpPr>
      <dsp:spPr>
        <a:xfrm>
          <a:off x="2024907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1:</a:t>
          </a:r>
          <a:br>
            <a:rPr lang="en-US" sz="1800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Zebrafish motion in 2D</a:t>
          </a:r>
        </a:p>
      </dsp:txBody>
      <dsp:txXfrm>
        <a:off x="2060526" y="378935"/>
        <a:ext cx="1375124" cy="1144892"/>
      </dsp:txXfrm>
    </dsp:sp>
    <dsp:sp modelId="{262459D5-4F9F-49E8-A80F-6CB3DFE38535}">
      <dsp:nvSpPr>
        <dsp:cNvPr id="0" name=""/>
        <dsp:cNvSpPr/>
      </dsp:nvSpPr>
      <dsp:spPr>
        <a:xfrm>
          <a:off x="3615905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15905" y="843772"/>
        <a:ext cx="214640" cy="215219"/>
      </dsp:txXfrm>
    </dsp:sp>
    <dsp:sp modelId="{E184F916-3BEC-4594-87FE-73CA1C4F28C4}">
      <dsp:nvSpPr>
        <dsp:cNvPr id="0" name=""/>
        <dsp:cNvSpPr/>
      </dsp:nvSpPr>
      <dsp:spPr>
        <a:xfrm>
          <a:off x="4049814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6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2: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Drag and terminal vel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4085433" y="378935"/>
        <a:ext cx="1375124" cy="1144892"/>
      </dsp:txXfrm>
    </dsp:sp>
    <dsp:sp modelId="{A381EB4E-4C86-4B4B-840F-0C2F40E89AFC}">
      <dsp:nvSpPr>
        <dsp:cNvPr id="0" name=""/>
        <dsp:cNvSpPr/>
      </dsp:nvSpPr>
      <dsp:spPr>
        <a:xfrm>
          <a:off x="5640812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40812" y="843772"/>
        <a:ext cx="214640" cy="215219"/>
      </dsp:txXfrm>
    </dsp:sp>
    <dsp:sp modelId="{2C5CA099-2EBE-4B60-938C-FFFF0E989374}">
      <dsp:nvSpPr>
        <dsp:cNvPr id="0" name=""/>
        <dsp:cNvSpPr/>
      </dsp:nvSpPr>
      <dsp:spPr>
        <a:xfrm>
          <a:off x="6074721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3:</a:t>
          </a:r>
          <a:br>
            <a:rPr lang="en-US" sz="1800" b="1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Diffusion on a flat surface</a:t>
          </a:r>
        </a:p>
      </dsp:txBody>
      <dsp:txXfrm>
        <a:off x="6110340" y="378935"/>
        <a:ext cx="1375124" cy="1144892"/>
      </dsp:txXfrm>
    </dsp:sp>
    <dsp:sp modelId="{84CA7C01-CADC-43F7-8FC9-BDB181D59D0B}">
      <dsp:nvSpPr>
        <dsp:cNvPr id="0" name=""/>
        <dsp:cNvSpPr/>
      </dsp:nvSpPr>
      <dsp:spPr>
        <a:xfrm>
          <a:off x="7665719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665719" y="843772"/>
        <a:ext cx="214640" cy="215219"/>
      </dsp:txXfrm>
    </dsp:sp>
    <dsp:sp modelId="{24DF8046-0DF3-4359-B7E3-546F74E6250B}">
      <dsp:nvSpPr>
        <dsp:cNvPr id="0" name=""/>
        <dsp:cNvSpPr/>
      </dsp:nvSpPr>
      <dsp:spPr>
        <a:xfrm>
          <a:off x="8099628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8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4: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Diffusion + directed motion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8135247" y="378935"/>
        <a:ext cx="1375124" cy="1144892"/>
      </dsp:txXfrm>
    </dsp:sp>
    <dsp:sp modelId="{CB06D643-7844-4A77-A02F-9ED4B4762000}">
      <dsp:nvSpPr>
        <dsp:cNvPr id="0" name=""/>
        <dsp:cNvSpPr/>
      </dsp:nvSpPr>
      <dsp:spPr>
        <a:xfrm>
          <a:off x="9690627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9690627" y="843772"/>
        <a:ext cx="214640" cy="215219"/>
      </dsp:txXfrm>
    </dsp:sp>
    <dsp:sp modelId="{DA6F714B-7EE4-40AC-B263-67B5003B9E05}">
      <dsp:nvSpPr>
        <dsp:cNvPr id="0" name=""/>
        <dsp:cNvSpPr/>
      </dsp:nvSpPr>
      <dsp:spPr>
        <a:xfrm>
          <a:off x="10124535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5:</a:t>
          </a:r>
          <a:br>
            <a:rPr lang="en-US" sz="1800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Active transport of vesicles</a:t>
          </a:r>
        </a:p>
      </dsp:txBody>
      <dsp:txXfrm>
        <a:off x="10160154" y="378935"/>
        <a:ext cx="1375124" cy="11448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33492-92E7-495C-904C-1E88D6E5B6D4}">
      <dsp:nvSpPr>
        <dsp:cNvPr id="0" name=""/>
        <dsp:cNvSpPr/>
      </dsp:nvSpPr>
      <dsp:spPr>
        <a:xfrm>
          <a:off x="0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0: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norm/group setting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35619" y="378935"/>
        <a:ext cx="1375124" cy="1144892"/>
      </dsp:txXfrm>
    </dsp:sp>
    <dsp:sp modelId="{2CA009B7-9F90-4BD8-85DE-A5F63DE6CF72}">
      <dsp:nvSpPr>
        <dsp:cNvPr id="0" name=""/>
        <dsp:cNvSpPr/>
      </dsp:nvSpPr>
      <dsp:spPr>
        <a:xfrm>
          <a:off x="1590998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0998" y="843772"/>
        <a:ext cx="214640" cy="215219"/>
      </dsp:txXfrm>
    </dsp:sp>
    <dsp:sp modelId="{FDC1B1F3-9C7E-4212-8975-7905441CF56F}">
      <dsp:nvSpPr>
        <dsp:cNvPr id="0" name=""/>
        <dsp:cNvSpPr/>
      </dsp:nvSpPr>
      <dsp:spPr>
        <a:xfrm>
          <a:off x="2024907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1:</a:t>
          </a:r>
          <a:br>
            <a:rPr lang="en-US" sz="1800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Zebrafish motion in 2D</a:t>
          </a:r>
        </a:p>
      </dsp:txBody>
      <dsp:txXfrm>
        <a:off x="2060526" y="378935"/>
        <a:ext cx="1375124" cy="1144892"/>
      </dsp:txXfrm>
    </dsp:sp>
    <dsp:sp modelId="{262459D5-4F9F-49E8-A80F-6CB3DFE38535}">
      <dsp:nvSpPr>
        <dsp:cNvPr id="0" name=""/>
        <dsp:cNvSpPr/>
      </dsp:nvSpPr>
      <dsp:spPr>
        <a:xfrm>
          <a:off x="3615905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15905" y="843772"/>
        <a:ext cx="214640" cy="215219"/>
      </dsp:txXfrm>
    </dsp:sp>
    <dsp:sp modelId="{E184F916-3BEC-4594-87FE-73CA1C4F28C4}">
      <dsp:nvSpPr>
        <dsp:cNvPr id="0" name=""/>
        <dsp:cNvSpPr/>
      </dsp:nvSpPr>
      <dsp:spPr>
        <a:xfrm>
          <a:off x="4049814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6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2: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Drag and terminal vel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4085433" y="378935"/>
        <a:ext cx="1375124" cy="1144892"/>
      </dsp:txXfrm>
    </dsp:sp>
    <dsp:sp modelId="{A381EB4E-4C86-4B4B-840F-0C2F40E89AFC}">
      <dsp:nvSpPr>
        <dsp:cNvPr id="0" name=""/>
        <dsp:cNvSpPr/>
      </dsp:nvSpPr>
      <dsp:spPr>
        <a:xfrm>
          <a:off x="5640812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40812" y="843772"/>
        <a:ext cx="214640" cy="215219"/>
      </dsp:txXfrm>
    </dsp:sp>
    <dsp:sp modelId="{2C5CA099-2EBE-4B60-938C-FFFF0E989374}">
      <dsp:nvSpPr>
        <dsp:cNvPr id="0" name=""/>
        <dsp:cNvSpPr/>
      </dsp:nvSpPr>
      <dsp:spPr>
        <a:xfrm>
          <a:off x="6074721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3:</a:t>
          </a:r>
          <a:br>
            <a:rPr lang="en-US" sz="1800" b="1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Diffusion on a flat surface</a:t>
          </a:r>
        </a:p>
      </dsp:txBody>
      <dsp:txXfrm>
        <a:off x="6110340" y="378935"/>
        <a:ext cx="1375124" cy="1144892"/>
      </dsp:txXfrm>
    </dsp:sp>
    <dsp:sp modelId="{84CA7C01-CADC-43F7-8FC9-BDB181D59D0B}">
      <dsp:nvSpPr>
        <dsp:cNvPr id="0" name=""/>
        <dsp:cNvSpPr/>
      </dsp:nvSpPr>
      <dsp:spPr>
        <a:xfrm>
          <a:off x="7665719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665719" y="843772"/>
        <a:ext cx="214640" cy="215219"/>
      </dsp:txXfrm>
    </dsp:sp>
    <dsp:sp modelId="{24DF8046-0DF3-4359-B7E3-546F74E6250B}">
      <dsp:nvSpPr>
        <dsp:cNvPr id="0" name=""/>
        <dsp:cNvSpPr/>
      </dsp:nvSpPr>
      <dsp:spPr>
        <a:xfrm>
          <a:off x="8099628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>
            <a:alpha val="8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Lab 4:</a:t>
          </a:r>
          <a:br>
            <a:rPr lang="en-US" sz="1800" kern="1200">
              <a:solidFill>
                <a:schemeClr val="bg2"/>
              </a:solidFill>
            </a:rPr>
          </a:br>
          <a:r>
            <a:rPr lang="en-US" sz="1800" kern="1200">
              <a:solidFill>
                <a:schemeClr val="bg2"/>
              </a:solidFill>
            </a:rPr>
            <a:t>Diffusion + directed motion</a:t>
          </a:r>
          <a:endParaRPr lang="en-US" sz="1800" kern="1200" dirty="0">
            <a:solidFill>
              <a:schemeClr val="bg2"/>
            </a:solidFill>
          </a:endParaRPr>
        </a:p>
      </dsp:txBody>
      <dsp:txXfrm>
        <a:off x="8135247" y="378935"/>
        <a:ext cx="1375124" cy="1144892"/>
      </dsp:txXfrm>
    </dsp:sp>
    <dsp:sp modelId="{CB06D643-7844-4A77-A02F-9ED4B4762000}">
      <dsp:nvSpPr>
        <dsp:cNvPr id="0" name=""/>
        <dsp:cNvSpPr/>
      </dsp:nvSpPr>
      <dsp:spPr>
        <a:xfrm>
          <a:off x="9690627" y="772033"/>
          <a:ext cx="306628" cy="3586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9690627" y="843772"/>
        <a:ext cx="214640" cy="215219"/>
      </dsp:txXfrm>
    </dsp:sp>
    <dsp:sp modelId="{DA6F714B-7EE4-40AC-B263-67B5003B9E05}">
      <dsp:nvSpPr>
        <dsp:cNvPr id="0" name=""/>
        <dsp:cNvSpPr/>
      </dsp:nvSpPr>
      <dsp:spPr>
        <a:xfrm>
          <a:off x="10124535" y="343316"/>
          <a:ext cx="1446362" cy="1216130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Lab 5:</a:t>
          </a:r>
          <a:br>
            <a:rPr lang="en-US" sz="1800" kern="1200" dirty="0">
              <a:solidFill>
                <a:schemeClr val="bg2"/>
              </a:solidFill>
            </a:rPr>
          </a:br>
          <a:r>
            <a:rPr lang="en-US" sz="1800" kern="1200" dirty="0">
              <a:solidFill>
                <a:schemeClr val="bg2"/>
              </a:solidFill>
            </a:rPr>
            <a:t>Active transport of vesicles</a:t>
          </a:r>
        </a:p>
      </dsp:txBody>
      <dsp:txXfrm>
        <a:off x="10160154" y="378935"/>
        <a:ext cx="1375124" cy="11448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33492-92E7-495C-904C-1E88D6E5B6D4}">
      <dsp:nvSpPr>
        <dsp:cNvPr id="0" name=""/>
        <dsp:cNvSpPr/>
      </dsp:nvSpPr>
      <dsp:spPr>
        <a:xfrm>
          <a:off x="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2"/>
              </a:solidFill>
            </a:rPr>
            <a:t>Lab 0:</a:t>
          </a:r>
          <a:br>
            <a:rPr lang="en-US" sz="1700" kern="1200">
              <a:solidFill>
                <a:schemeClr val="bg2"/>
              </a:solidFill>
            </a:rPr>
          </a:br>
          <a:r>
            <a:rPr lang="en-US" sz="1700" kern="1200">
              <a:solidFill>
                <a:schemeClr val="bg2"/>
              </a:solidFill>
            </a:rPr>
            <a:t>norm/group setting</a:t>
          </a:r>
          <a:endParaRPr lang="en-US" sz="1700" kern="1200" dirty="0">
            <a:solidFill>
              <a:schemeClr val="bg2"/>
            </a:solidFill>
          </a:endParaRPr>
        </a:p>
      </dsp:txBody>
      <dsp:txXfrm>
        <a:off x="33995" y="117175"/>
        <a:ext cx="1246459" cy="1092679"/>
      </dsp:txXfrm>
    </dsp:sp>
    <dsp:sp modelId="{2CA009B7-9F90-4BD8-85DE-A5F63DE6CF72}">
      <dsp:nvSpPr>
        <dsp:cNvPr id="0" name=""/>
        <dsp:cNvSpPr/>
      </dsp:nvSpPr>
      <dsp:spPr>
        <a:xfrm>
          <a:off x="144589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445895" y="565720"/>
        <a:ext cx="195064" cy="195589"/>
      </dsp:txXfrm>
    </dsp:sp>
    <dsp:sp modelId="{FDC1B1F3-9C7E-4212-8975-7905441CF56F}">
      <dsp:nvSpPr>
        <dsp:cNvPr id="0" name=""/>
        <dsp:cNvSpPr/>
      </dsp:nvSpPr>
      <dsp:spPr>
        <a:xfrm>
          <a:off x="184023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Lab 1:</a:t>
          </a:r>
          <a:br>
            <a:rPr lang="en-US" sz="1700" kern="1200" dirty="0">
              <a:solidFill>
                <a:schemeClr val="bg2"/>
              </a:solidFill>
            </a:rPr>
          </a:br>
          <a:r>
            <a:rPr lang="en-US" sz="1700" kern="1200" dirty="0">
              <a:solidFill>
                <a:schemeClr val="bg2"/>
              </a:solidFill>
            </a:rPr>
            <a:t>Zebrafish motion in 2D</a:t>
          </a:r>
        </a:p>
      </dsp:txBody>
      <dsp:txXfrm>
        <a:off x="1874225" y="117175"/>
        <a:ext cx="1246459" cy="1092679"/>
      </dsp:txXfrm>
    </dsp:sp>
    <dsp:sp modelId="{262459D5-4F9F-49E8-A80F-6CB3DFE38535}">
      <dsp:nvSpPr>
        <dsp:cNvPr id="0" name=""/>
        <dsp:cNvSpPr/>
      </dsp:nvSpPr>
      <dsp:spPr>
        <a:xfrm>
          <a:off x="328612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286125" y="565720"/>
        <a:ext cx="195064" cy="195589"/>
      </dsp:txXfrm>
    </dsp:sp>
    <dsp:sp modelId="{E184F916-3BEC-4594-87FE-73CA1C4F28C4}">
      <dsp:nvSpPr>
        <dsp:cNvPr id="0" name=""/>
        <dsp:cNvSpPr/>
      </dsp:nvSpPr>
      <dsp:spPr>
        <a:xfrm>
          <a:off x="368046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6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2"/>
              </a:solidFill>
            </a:rPr>
            <a:t>Lab 2:</a:t>
          </a:r>
          <a:br>
            <a:rPr lang="en-US" sz="1700" kern="1200">
              <a:solidFill>
                <a:schemeClr val="bg2"/>
              </a:solidFill>
            </a:rPr>
          </a:br>
          <a:r>
            <a:rPr lang="en-US" sz="1700" kern="1200">
              <a:solidFill>
                <a:schemeClr val="bg2"/>
              </a:solidFill>
            </a:rPr>
            <a:t>Drag and terminal vel</a:t>
          </a:r>
          <a:endParaRPr lang="en-US" sz="1700" kern="1200" dirty="0">
            <a:solidFill>
              <a:schemeClr val="bg2"/>
            </a:solidFill>
          </a:endParaRPr>
        </a:p>
      </dsp:txBody>
      <dsp:txXfrm>
        <a:off x="3714455" y="117175"/>
        <a:ext cx="1246459" cy="1092679"/>
      </dsp:txXfrm>
    </dsp:sp>
    <dsp:sp modelId="{A381EB4E-4C86-4B4B-840F-0C2F40E89AFC}">
      <dsp:nvSpPr>
        <dsp:cNvPr id="0" name=""/>
        <dsp:cNvSpPr/>
      </dsp:nvSpPr>
      <dsp:spPr>
        <a:xfrm>
          <a:off x="512635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126355" y="565720"/>
        <a:ext cx="195064" cy="195589"/>
      </dsp:txXfrm>
    </dsp:sp>
    <dsp:sp modelId="{2C5CA099-2EBE-4B60-938C-FFFF0E989374}">
      <dsp:nvSpPr>
        <dsp:cNvPr id="0" name=""/>
        <dsp:cNvSpPr/>
      </dsp:nvSpPr>
      <dsp:spPr>
        <a:xfrm>
          <a:off x="552069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Lab 3:</a:t>
          </a:r>
          <a:br>
            <a:rPr lang="en-US" sz="1700" b="1" kern="1200" dirty="0">
              <a:solidFill>
                <a:schemeClr val="bg2"/>
              </a:solidFill>
            </a:rPr>
          </a:br>
          <a:r>
            <a:rPr lang="en-US" sz="1700" kern="1200" dirty="0">
              <a:solidFill>
                <a:schemeClr val="bg2"/>
              </a:solidFill>
            </a:rPr>
            <a:t>Diffusion on horizontal surface</a:t>
          </a:r>
        </a:p>
      </dsp:txBody>
      <dsp:txXfrm>
        <a:off x="5554685" y="117175"/>
        <a:ext cx="1246459" cy="1092679"/>
      </dsp:txXfrm>
    </dsp:sp>
    <dsp:sp modelId="{84CA7C01-CADC-43F7-8FC9-BDB181D59D0B}">
      <dsp:nvSpPr>
        <dsp:cNvPr id="0" name=""/>
        <dsp:cNvSpPr/>
      </dsp:nvSpPr>
      <dsp:spPr>
        <a:xfrm>
          <a:off x="696658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966585" y="565720"/>
        <a:ext cx="195064" cy="195589"/>
      </dsp:txXfrm>
    </dsp:sp>
    <dsp:sp modelId="{24DF8046-0DF3-4359-B7E3-546F74E6250B}">
      <dsp:nvSpPr>
        <dsp:cNvPr id="0" name=""/>
        <dsp:cNvSpPr/>
      </dsp:nvSpPr>
      <dsp:spPr>
        <a:xfrm>
          <a:off x="736092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8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2"/>
              </a:solidFill>
            </a:rPr>
            <a:t>Lab 4:</a:t>
          </a:r>
          <a:br>
            <a:rPr lang="en-US" sz="1700" kern="1200">
              <a:solidFill>
                <a:schemeClr val="bg2"/>
              </a:solidFill>
            </a:rPr>
          </a:br>
          <a:r>
            <a:rPr lang="en-US" sz="1700" kern="1200">
              <a:solidFill>
                <a:schemeClr val="bg2"/>
              </a:solidFill>
            </a:rPr>
            <a:t>Diffusion + directed motion</a:t>
          </a:r>
          <a:endParaRPr lang="en-US" sz="1700" kern="1200" dirty="0">
            <a:solidFill>
              <a:schemeClr val="bg2"/>
            </a:solidFill>
          </a:endParaRPr>
        </a:p>
      </dsp:txBody>
      <dsp:txXfrm>
        <a:off x="7394915" y="117175"/>
        <a:ext cx="1246459" cy="1092679"/>
      </dsp:txXfrm>
    </dsp:sp>
    <dsp:sp modelId="{CB06D643-7844-4A77-A02F-9ED4B4762000}">
      <dsp:nvSpPr>
        <dsp:cNvPr id="0" name=""/>
        <dsp:cNvSpPr/>
      </dsp:nvSpPr>
      <dsp:spPr>
        <a:xfrm>
          <a:off x="8806814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6814" y="565720"/>
        <a:ext cx="195064" cy="195589"/>
      </dsp:txXfrm>
    </dsp:sp>
    <dsp:sp modelId="{DA6F714B-7EE4-40AC-B263-67B5003B9E05}">
      <dsp:nvSpPr>
        <dsp:cNvPr id="0" name=""/>
        <dsp:cNvSpPr/>
      </dsp:nvSpPr>
      <dsp:spPr>
        <a:xfrm>
          <a:off x="9201149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Lab 5:</a:t>
          </a:r>
          <a:br>
            <a:rPr lang="en-US" sz="1700" kern="1200" dirty="0">
              <a:solidFill>
                <a:schemeClr val="bg2"/>
              </a:solidFill>
            </a:rPr>
          </a:br>
          <a:r>
            <a:rPr lang="en-US" sz="1700" kern="1200" dirty="0">
              <a:solidFill>
                <a:schemeClr val="bg2"/>
              </a:solidFill>
            </a:rPr>
            <a:t>Active transport of vesicles</a:t>
          </a:r>
        </a:p>
      </dsp:txBody>
      <dsp:txXfrm>
        <a:off x="9235144" y="117175"/>
        <a:ext cx="1246459" cy="10926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33492-92E7-495C-904C-1E88D6E5B6D4}">
      <dsp:nvSpPr>
        <dsp:cNvPr id="0" name=""/>
        <dsp:cNvSpPr/>
      </dsp:nvSpPr>
      <dsp:spPr>
        <a:xfrm>
          <a:off x="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50196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2"/>
              </a:solidFill>
            </a:rPr>
            <a:t>Lab 0:</a:t>
          </a:r>
          <a:br>
            <a:rPr lang="en-US" sz="1700" kern="1200">
              <a:solidFill>
                <a:schemeClr val="bg2"/>
              </a:solidFill>
            </a:rPr>
          </a:br>
          <a:r>
            <a:rPr lang="en-US" sz="1700" kern="1200">
              <a:solidFill>
                <a:schemeClr val="bg2"/>
              </a:solidFill>
            </a:rPr>
            <a:t>norm/group setting</a:t>
          </a:r>
          <a:endParaRPr lang="en-US" sz="1700" kern="1200" dirty="0">
            <a:solidFill>
              <a:schemeClr val="bg2"/>
            </a:solidFill>
          </a:endParaRPr>
        </a:p>
      </dsp:txBody>
      <dsp:txXfrm>
        <a:off x="33995" y="117175"/>
        <a:ext cx="1246459" cy="1092679"/>
      </dsp:txXfrm>
    </dsp:sp>
    <dsp:sp modelId="{2CA009B7-9F90-4BD8-85DE-A5F63DE6CF72}">
      <dsp:nvSpPr>
        <dsp:cNvPr id="0" name=""/>
        <dsp:cNvSpPr/>
      </dsp:nvSpPr>
      <dsp:spPr>
        <a:xfrm>
          <a:off x="144589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445895" y="565720"/>
        <a:ext cx="195064" cy="195589"/>
      </dsp:txXfrm>
    </dsp:sp>
    <dsp:sp modelId="{FDC1B1F3-9C7E-4212-8975-7905441CF56F}">
      <dsp:nvSpPr>
        <dsp:cNvPr id="0" name=""/>
        <dsp:cNvSpPr/>
      </dsp:nvSpPr>
      <dsp:spPr>
        <a:xfrm>
          <a:off x="184023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Lab 1:</a:t>
          </a:r>
          <a:br>
            <a:rPr lang="en-US" sz="1700" kern="1200" dirty="0">
              <a:solidFill>
                <a:schemeClr val="bg2"/>
              </a:solidFill>
            </a:rPr>
          </a:br>
          <a:r>
            <a:rPr lang="en-US" sz="1700" kern="1200" dirty="0">
              <a:solidFill>
                <a:schemeClr val="bg2"/>
              </a:solidFill>
            </a:rPr>
            <a:t>Zebrafish motion in 2D</a:t>
          </a:r>
        </a:p>
      </dsp:txBody>
      <dsp:txXfrm>
        <a:off x="1874225" y="117175"/>
        <a:ext cx="1246459" cy="1092679"/>
      </dsp:txXfrm>
    </dsp:sp>
    <dsp:sp modelId="{262459D5-4F9F-49E8-A80F-6CB3DFE38535}">
      <dsp:nvSpPr>
        <dsp:cNvPr id="0" name=""/>
        <dsp:cNvSpPr/>
      </dsp:nvSpPr>
      <dsp:spPr>
        <a:xfrm>
          <a:off x="328612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286125" y="565720"/>
        <a:ext cx="195064" cy="195589"/>
      </dsp:txXfrm>
    </dsp:sp>
    <dsp:sp modelId="{E184F916-3BEC-4594-87FE-73CA1C4F28C4}">
      <dsp:nvSpPr>
        <dsp:cNvPr id="0" name=""/>
        <dsp:cNvSpPr/>
      </dsp:nvSpPr>
      <dsp:spPr>
        <a:xfrm>
          <a:off x="368046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6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2"/>
              </a:solidFill>
            </a:rPr>
            <a:t>Lab 2:</a:t>
          </a:r>
          <a:br>
            <a:rPr lang="en-US" sz="1700" kern="1200">
              <a:solidFill>
                <a:schemeClr val="bg2"/>
              </a:solidFill>
            </a:rPr>
          </a:br>
          <a:r>
            <a:rPr lang="en-US" sz="1700" kern="1200">
              <a:solidFill>
                <a:schemeClr val="bg2"/>
              </a:solidFill>
            </a:rPr>
            <a:t>Drag and terminal vel</a:t>
          </a:r>
          <a:endParaRPr lang="en-US" sz="1700" kern="1200" dirty="0">
            <a:solidFill>
              <a:schemeClr val="bg2"/>
            </a:solidFill>
          </a:endParaRPr>
        </a:p>
      </dsp:txBody>
      <dsp:txXfrm>
        <a:off x="3714455" y="117175"/>
        <a:ext cx="1246459" cy="1092679"/>
      </dsp:txXfrm>
    </dsp:sp>
    <dsp:sp modelId="{A381EB4E-4C86-4B4B-840F-0C2F40E89AFC}">
      <dsp:nvSpPr>
        <dsp:cNvPr id="0" name=""/>
        <dsp:cNvSpPr/>
      </dsp:nvSpPr>
      <dsp:spPr>
        <a:xfrm>
          <a:off x="512635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126355" y="565720"/>
        <a:ext cx="195064" cy="195589"/>
      </dsp:txXfrm>
    </dsp:sp>
    <dsp:sp modelId="{2C5CA099-2EBE-4B60-938C-FFFF0E989374}">
      <dsp:nvSpPr>
        <dsp:cNvPr id="0" name=""/>
        <dsp:cNvSpPr/>
      </dsp:nvSpPr>
      <dsp:spPr>
        <a:xfrm>
          <a:off x="552069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Lab 3:</a:t>
          </a:r>
          <a:br>
            <a:rPr lang="en-US" sz="1700" b="1" kern="1200" dirty="0">
              <a:solidFill>
                <a:schemeClr val="bg2"/>
              </a:solidFill>
            </a:rPr>
          </a:br>
          <a:r>
            <a:rPr lang="en-US" sz="1700" kern="1200" dirty="0">
              <a:solidFill>
                <a:schemeClr val="bg2"/>
              </a:solidFill>
            </a:rPr>
            <a:t>Diffusion on horizontal surface</a:t>
          </a:r>
        </a:p>
      </dsp:txBody>
      <dsp:txXfrm>
        <a:off x="5554685" y="117175"/>
        <a:ext cx="1246459" cy="1092679"/>
      </dsp:txXfrm>
    </dsp:sp>
    <dsp:sp modelId="{84CA7C01-CADC-43F7-8FC9-BDB181D59D0B}">
      <dsp:nvSpPr>
        <dsp:cNvPr id="0" name=""/>
        <dsp:cNvSpPr/>
      </dsp:nvSpPr>
      <dsp:spPr>
        <a:xfrm>
          <a:off x="6966585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966585" y="565720"/>
        <a:ext cx="195064" cy="195589"/>
      </dsp:txXfrm>
    </dsp:sp>
    <dsp:sp modelId="{24DF8046-0DF3-4359-B7E3-546F74E6250B}">
      <dsp:nvSpPr>
        <dsp:cNvPr id="0" name=""/>
        <dsp:cNvSpPr/>
      </dsp:nvSpPr>
      <dsp:spPr>
        <a:xfrm>
          <a:off x="7360920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>
            <a:alpha val="89804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2"/>
              </a:solidFill>
            </a:rPr>
            <a:t>Lab 4:</a:t>
          </a:r>
          <a:br>
            <a:rPr lang="en-US" sz="1700" kern="1200">
              <a:solidFill>
                <a:schemeClr val="bg2"/>
              </a:solidFill>
            </a:rPr>
          </a:br>
          <a:r>
            <a:rPr lang="en-US" sz="1700" kern="1200">
              <a:solidFill>
                <a:schemeClr val="bg2"/>
              </a:solidFill>
            </a:rPr>
            <a:t>Diffusion + directed motion</a:t>
          </a:r>
          <a:endParaRPr lang="en-US" sz="1700" kern="1200" dirty="0">
            <a:solidFill>
              <a:schemeClr val="bg2"/>
            </a:solidFill>
          </a:endParaRPr>
        </a:p>
      </dsp:txBody>
      <dsp:txXfrm>
        <a:off x="7394915" y="117175"/>
        <a:ext cx="1246459" cy="1092679"/>
      </dsp:txXfrm>
    </dsp:sp>
    <dsp:sp modelId="{CB06D643-7844-4A77-A02F-9ED4B4762000}">
      <dsp:nvSpPr>
        <dsp:cNvPr id="0" name=""/>
        <dsp:cNvSpPr/>
      </dsp:nvSpPr>
      <dsp:spPr>
        <a:xfrm>
          <a:off x="8806814" y="500523"/>
          <a:ext cx="278663" cy="325983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6814" y="565720"/>
        <a:ext cx="195064" cy="195589"/>
      </dsp:txXfrm>
    </dsp:sp>
    <dsp:sp modelId="{DA6F714B-7EE4-40AC-B263-67B5003B9E05}">
      <dsp:nvSpPr>
        <dsp:cNvPr id="0" name=""/>
        <dsp:cNvSpPr/>
      </dsp:nvSpPr>
      <dsp:spPr>
        <a:xfrm>
          <a:off x="9201149" y="83180"/>
          <a:ext cx="1314449" cy="1160669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Lab 5:</a:t>
          </a:r>
          <a:br>
            <a:rPr lang="en-US" sz="1700" kern="1200" dirty="0">
              <a:solidFill>
                <a:schemeClr val="bg2"/>
              </a:solidFill>
            </a:rPr>
          </a:br>
          <a:r>
            <a:rPr lang="en-US" sz="1700" kern="1200" dirty="0">
              <a:solidFill>
                <a:schemeClr val="bg2"/>
              </a:solidFill>
            </a:rPr>
            <a:t>Active transport of vesicles</a:t>
          </a:r>
        </a:p>
      </dsp:txBody>
      <dsp:txXfrm>
        <a:off x="9235144" y="117175"/>
        <a:ext cx="1246459" cy="10926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74FDB-2228-7141-981D-7FDF79ACAC13}">
      <dsp:nvSpPr>
        <dsp:cNvPr id="0" name=""/>
        <dsp:cNvSpPr/>
      </dsp:nvSpPr>
      <dsp:spPr>
        <a:xfrm>
          <a:off x="3292" y="531173"/>
          <a:ext cx="3303432" cy="1680852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Failures/Challenges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(12 codes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IRR</a:t>
          </a:r>
          <a:r>
            <a:rPr lang="en-US" sz="2200" kern="1200" baseline="0"/>
            <a:t> = 0.87</a:t>
          </a:r>
          <a:r>
            <a:rPr lang="en-US" sz="2200" kern="1200"/>
            <a:t>)</a:t>
          </a:r>
        </a:p>
      </dsp:txBody>
      <dsp:txXfrm>
        <a:off x="3292" y="531173"/>
        <a:ext cx="2883219" cy="1680852"/>
      </dsp:txXfrm>
    </dsp:sp>
    <dsp:sp modelId="{356302BD-F327-534E-9CE6-BABF227E3ADC}">
      <dsp:nvSpPr>
        <dsp:cNvPr id="0" name=""/>
        <dsp:cNvSpPr/>
      </dsp:nvSpPr>
      <dsp:spPr>
        <a:xfrm>
          <a:off x="2646038" y="531173"/>
          <a:ext cx="3303432" cy="1680852"/>
        </a:xfrm>
        <a:prstGeom prst="chevron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Emotions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(23 codes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IRR = 0.89)</a:t>
          </a:r>
        </a:p>
      </dsp:txBody>
      <dsp:txXfrm>
        <a:off x="3486464" y="531173"/>
        <a:ext cx="1622580" cy="1680852"/>
      </dsp:txXfrm>
    </dsp:sp>
    <dsp:sp modelId="{A2F9773A-D67F-CB46-A6C0-7F27A219BBC0}">
      <dsp:nvSpPr>
        <dsp:cNvPr id="0" name=""/>
        <dsp:cNvSpPr/>
      </dsp:nvSpPr>
      <dsp:spPr>
        <a:xfrm>
          <a:off x="5288785" y="531173"/>
          <a:ext cx="3303432" cy="1680852"/>
        </a:xfrm>
        <a:prstGeom prst="chevron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Coping Strategies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(18 codes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IRR = 0.85)</a:t>
          </a:r>
        </a:p>
      </dsp:txBody>
      <dsp:txXfrm>
        <a:off x="6129211" y="531173"/>
        <a:ext cx="1622580" cy="1680852"/>
      </dsp:txXfrm>
    </dsp:sp>
    <dsp:sp modelId="{81F0D467-7220-4961-91BA-4220E17E7D44}">
      <dsp:nvSpPr>
        <dsp:cNvPr id="0" name=""/>
        <dsp:cNvSpPr/>
      </dsp:nvSpPr>
      <dsp:spPr>
        <a:xfrm>
          <a:off x="7934824" y="545867"/>
          <a:ext cx="3303432" cy="1645783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Outcomes</a:t>
          </a:r>
          <a:r>
            <a:rPr lang="en-US" sz="2200" kern="1200" dirty="0"/>
            <a:t> </a:t>
          </a:r>
          <a:br>
            <a:rPr lang="en-US" sz="2200" kern="1200" dirty="0"/>
          </a:br>
          <a:r>
            <a:rPr lang="en-US" sz="2200" kern="1200" dirty="0"/>
            <a:t>(34 codes</a:t>
          </a:r>
          <a:br>
            <a:rPr lang="en-US" sz="2200" kern="1200" dirty="0"/>
          </a:br>
          <a:r>
            <a:rPr lang="en-US" sz="2200" kern="1200" dirty="0"/>
            <a:t>IRR = 0.79)</a:t>
          </a:r>
        </a:p>
      </dsp:txBody>
      <dsp:txXfrm>
        <a:off x="8757716" y="545867"/>
        <a:ext cx="1657649" cy="16457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74FDB-2228-7141-981D-7FDF79ACAC13}">
      <dsp:nvSpPr>
        <dsp:cNvPr id="0" name=""/>
        <dsp:cNvSpPr/>
      </dsp:nvSpPr>
      <dsp:spPr>
        <a:xfrm>
          <a:off x="3292" y="531173"/>
          <a:ext cx="3303432" cy="1680852"/>
        </a:xfrm>
        <a:prstGeom prst="homePlate">
          <a:avLst/>
        </a:prstGeom>
        <a:solidFill>
          <a:schemeClr val="bg1">
            <a:lumMod val="85000"/>
            <a:alpha val="30196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>
                  <a:lumMod val="85000"/>
                </a:schemeClr>
              </a:solidFill>
            </a:rPr>
            <a:t>Failures/Challenges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(12 codes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IRR</a:t>
          </a:r>
          <a:r>
            <a:rPr lang="en-US" sz="2200" kern="1200" baseline="0" dirty="0">
              <a:solidFill>
                <a:schemeClr val="bg1">
                  <a:lumMod val="85000"/>
                </a:schemeClr>
              </a:solidFill>
            </a:rPr>
            <a:t> = 0.87</a:t>
          </a: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)</a:t>
          </a:r>
        </a:p>
      </dsp:txBody>
      <dsp:txXfrm>
        <a:off x="3292" y="531173"/>
        <a:ext cx="2883219" cy="1680852"/>
      </dsp:txXfrm>
    </dsp:sp>
    <dsp:sp modelId="{356302BD-F327-534E-9CE6-BABF227E3ADC}">
      <dsp:nvSpPr>
        <dsp:cNvPr id="0" name=""/>
        <dsp:cNvSpPr/>
      </dsp:nvSpPr>
      <dsp:spPr>
        <a:xfrm>
          <a:off x="2646038" y="531173"/>
          <a:ext cx="3303432" cy="1680852"/>
        </a:xfrm>
        <a:prstGeom prst="chevron">
          <a:avLst/>
        </a:prstGeom>
        <a:solidFill>
          <a:schemeClr val="bg1">
            <a:lumMod val="85000"/>
            <a:alpha val="30196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>
                  <a:lumMod val="85000"/>
                </a:schemeClr>
              </a:solidFill>
            </a:rPr>
            <a:t>Emotions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(23 codes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IRR = 0.89)</a:t>
          </a:r>
        </a:p>
      </dsp:txBody>
      <dsp:txXfrm>
        <a:off x="3486464" y="531173"/>
        <a:ext cx="1622580" cy="1680852"/>
      </dsp:txXfrm>
    </dsp:sp>
    <dsp:sp modelId="{A2F9773A-D67F-CB46-A6C0-7F27A219BBC0}">
      <dsp:nvSpPr>
        <dsp:cNvPr id="0" name=""/>
        <dsp:cNvSpPr/>
      </dsp:nvSpPr>
      <dsp:spPr>
        <a:xfrm>
          <a:off x="5288785" y="531173"/>
          <a:ext cx="3303432" cy="1680852"/>
        </a:xfrm>
        <a:prstGeom prst="chevron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Coping Strategies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(18 codes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IRR = 0.85)</a:t>
          </a:r>
        </a:p>
      </dsp:txBody>
      <dsp:txXfrm>
        <a:off x="6129211" y="531173"/>
        <a:ext cx="1622580" cy="1680852"/>
      </dsp:txXfrm>
    </dsp:sp>
    <dsp:sp modelId="{81F0D467-7220-4961-91BA-4220E17E7D44}">
      <dsp:nvSpPr>
        <dsp:cNvPr id="0" name=""/>
        <dsp:cNvSpPr/>
      </dsp:nvSpPr>
      <dsp:spPr>
        <a:xfrm>
          <a:off x="7934824" y="545867"/>
          <a:ext cx="3303432" cy="1645783"/>
        </a:xfrm>
        <a:prstGeom prst="chevron">
          <a:avLst/>
        </a:prstGeom>
        <a:solidFill>
          <a:schemeClr val="bg1">
            <a:lumMod val="85000"/>
            <a:alpha val="30196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>
                  <a:lumMod val="85000"/>
                </a:schemeClr>
              </a:solidFill>
            </a:rPr>
            <a:t>Outcomes</a:t>
          </a: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 </a:t>
          </a:r>
          <a:br>
            <a:rPr lang="en-US" sz="2200" kern="1200" dirty="0">
              <a:solidFill>
                <a:schemeClr val="bg1">
                  <a:lumMod val="85000"/>
                </a:schemeClr>
              </a:solidFill>
            </a:rPr>
          </a:b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(34 codes</a:t>
          </a:r>
          <a:br>
            <a:rPr lang="en-US" sz="2200" kern="1200" dirty="0">
              <a:solidFill>
                <a:schemeClr val="bg1">
                  <a:lumMod val="85000"/>
                </a:schemeClr>
              </a:solidFill>
            </a:rPr>
          </a:br>
          <a:r>
            <a:rPr lang="en-US" sz="2200" kern="1200" dirty="0">
              <a:solidFill>
                <a:schemeClr val="bg1">
                  <a:lumMod val="85000"/>
                </a:schemeClr>
              </a:solidFill>
            </a:rPr>
            <a:t>IRR = 0.79)</a:t>
          </a:r>
        </a:p>
      </dsp:txBody>
      <dsp:txXfrm>
        <a:off x="8757716" y="545867"/>
        <a:ext cx="1657649" cy="1645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30614-B909-4B29-A4CB-65FC7A89385E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56DE4-F748-4794-B88F-55548E8B3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7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directions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/>
              <a:t>Active group of researchers in Chemistry, Physics,</a:t>
            </a:r>
            <a:r>
              <a:rPr lang="en-US" baseline="0" dirty="0"/>
              <a:t> Biology, Education, Psychology working on how to address failure in research-based courses   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baseline="0" dirty="0"/>
              <a:t>Mention some of this work </a:t>
            </a:r>
            <a:r>
              <a:rPr lang="mr-IN" baseline="0" dirty="0"/>
              <a:t>–</a:t>
            </a:r>
            <a:r>
              <a:rPr lang="en-US" baseline="0" dirty="0"/>
              <a:t> Review recently published, </a:t>
            </a:r>
            <a:r>
              <a:rPr lang="en-US" baseline="0" dirty="0" err="1"/>
              <a:t>FLAMEnet</a:t>
            </a:r>
            <a:r>
              <a:rPr lang="en-US" baseline="0" dirty="0"/>
              <a:t> recently funded</a:t>
            </a:r>
            <a:r>
              <a:rPr lang="mr-IN" baseline="0" dirty="0"/>
              <a:t>…</a:t>
            </a:r>
            <a:r>
              <a:rPr lang="en-US" baseline="0" dirty="0"/>
              <a:t> whatever you think is appropriate.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9B8DF-7F92-214C-A094-CA5CD703A6B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09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5E4A-C85D-43A5-B822-2E60299F5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1F501-3560-455B-8BC9-225731EA2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B8DB5-90A6-4B96-B425-B0D4784F4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21AC-CB98-435B-93DE-6A56A1FC3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3EE30-DADF-41A6-862D-C5023A9A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51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84B9-930E-4C45-816F-670E9FE1B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2EE28-62F3-4BC3-942C-66182B975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67B1C-ACC3-4B47-AAC2-C66B75D3F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33F8C-07A4-4E95-BB86-9CD69DB5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1EAF4-A411-4BD7-A6C7-18428384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037D4-5F09-44B0-A708-3E5A6E57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4DC9C-6D06-454B-AF5E-A379E06AE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57198-A0BE-42ED-AFA0-59D0B918A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E6074-0A7B-43AE-9D19-F457D917D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33A92-079B-4DF1-ACB0-6D2923329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1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BD599-B5C5-482A-8036-BF1493D83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2EADD-827A-4013-8A48-165689DB6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0FF13-8E2E-4F54-9FC0-65E55CA79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FC9B4-1E78-4378-8CD7-310B5E9B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6FD3E-0F09-417B-9185-E90057B3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F744A-6F95-4982-9BDD-A4E66384E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5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63EF-DA40-473A-B970-16C7DF9E7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ADF22-B327-4568-BF19-F7D8F1BE1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6884F-65C4-4BB0-9F17-97EFDDB58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71E00F-D2E5-40DB-B215-18311FDD7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26935-686C-403E-9C6B-69112103B6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8402E6-249A-4BD7-82F2-D2EBC0AD4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786BB2-AD5E-4582-AD39-C50D1FF8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0BD488-EEE6-4769-8F2F-56A5A389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1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CA0D1-66FF-4B12-8DC4-BEA0FA5E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2F7C5E-9701-4597-BCF2-922AC902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9BD4B-C2AD-4230-BDFB-E6021804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A4D49C-8857-4744-83CF-61DFD552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82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FF8B46-40D4-4A7C-9930-1FC1AED2E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38E743-7AA5-49B6-83A3-114EB3CDC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93DCA-C73A-49B0-9013-4872636B3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6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D586-FEBC-4826-A7E7-32369B1D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23440-4C8C-40D8-A9AC-659EA748A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C4BD3-82CD-4538-AF90-03C158F8B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B69EF-BD03-4335-9000-38127325D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CF19A-63C6-42E7-834A-102FBD82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CBC46-3E60-4476-92A8-09083564C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0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D7BEB-DF5B-40C7-8BD8-68FE44FDD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1A4269-DFA3-4C7E-AE0D-4ECC868DF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4C21A-3770-4149-810A-DD4D09777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C3FD7-788E-4655-A144-1959CE75C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CA854-5A76-4875-A197-B42856B77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092CE-A70D-47F0-9C7D-3CA151C8F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01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5E82-8A22-454B-BBA6-A34D77992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3C3A0-5165-48C9-8F6D-44DB4E360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9AF98-AE6C-440D-A657-BEE5288B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2FBF2-DE75-4273-B38C-58863F75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EE172-F20F-48A6-A5CF-743F567B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FEB73-78D6-44CC-97AC-068D67FED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CE6DF-DADA-4967-9C6F-A159E654B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5E0C-E3AA-4BEA-86FD-B4ABD1F56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54659-0572-4EDE-8503-521336105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C705B-66BF-45E6-BC61-33C9C1C9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9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80F052-08F3-478B-BBE1-70602DF1E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C0C8F-0894-42FC-AF86-F05ED8185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1A784-DB8A-478D-903F-CB8828325A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6F3CC-0D9E-4C2B-83B1-B565185BE6C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B71B6-BBA5-49D7-9ABA-46070DC7B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1E859-43AD-4F2D-AAEB-4174B1E62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FF9DF-68E8-4851-9840-9540676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9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2519F-2C52-4A1B-968A-5F9695E9C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81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700" b="1" dirty="0">
                <a:solidFill>
                  <a:srgbClr val="C00000"/>
                </a:solidFill>
              </a:rPr>
              <a:t>Exploring Mindset &amp; Response to Failure</a:t>
            </a:r>
            <a:br>
              <a:rPr lang="en-US" sz="3700" b="1" dirty="0">
                <a:solidFill>
                  <a:srgbClr val="C00000"/>
                </a:solidFill>
              </a:rPr>
            </a:br>
            <a:r>
              <a:rPr lang="en-US" sz="3700" b="1" dirty="0">
                <a:solidFill>
                  <a:srgbClr val="C00000"/>
                </a:solidFill>
              </a:rPr>
              <a:t>in Reformed IPLS Labs</a:t>
            </a:r>
          </a:p>
        </p:txBody>
      </p:sp>
      <p:cxnSp>
        <p:nvCxnSpPr>
          <p:cNvPr id="22" name="Straight Arrow Connector 15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F33C29F-D38C-48C1-933A-5DF9F28AE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11" y="2575035"/>
            <a:ext cx="5578702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000" b="1" dirty="0"/>
              <a:t>JORDAN GERTON </a:t>
            </a:r>
            <a:r>
              <a:rPr lang="en-US" sz="2000" dirty="0"/>
              <a:t>|</a:t>
            </a:r>
            <a:r>
              <a:rPr lang="en-US" sz="2000" b="1" dirty="0"/>
              <a:t> Jason May </a:t>
            </a:r>
            <a:r>
              <a:rPr lang="en-US" sz="2000" dirty="0"/>
              <a:t>|</a:t>
            </a:r>
            <a:r>
              <a:rPr lang="en-US" sz="2000" b="1" dirty="0"/>
              <a:t> Claudia De </a:t>
            </a:r>
            <a:r>
              <a:rPr lang="en-US" sz="2000" b="1" dirty="0" err="1"/>
              <a:t>Grandi</a:t>
            </a:r>
            <a:endParaRPr lang="en-US" sz="2000" b="1" dirty="0"/>
          </a:p>
          <a:p>
            <a:pPr lvl="1" algn="l"/>
            <a:r>
              <a:rPr lang="en-US" dirty="0"/>
              <a:t>University of Utah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/>
            <a:r>
              <a:rPr lang="en-US" sz="2000" b="1" dirty="0"/>
              <a:t>Lisa Corwin</a:t>
            </a:r>
          </a:p>
          <a:p>
            <a:pPr lvl="1" algn="l"/>
            <a:r>
              <a:rPr lang="en-US" dirty="0"/>
              <a:t>University of Colorado at Boulder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/>
            <a:r>
              <a:rPr lang="en-US" sz="2000" b="1" dirty="0"/>
              <a:t>Shayla Shorter</a:t>
            </a:r>
          </a:p>
          <a:p>
            <a:pPr lvl="1" algn="l"/>
            <a:r>
              <a:rPr lang="en-US" dirty="0"/>
              <a:t>Emory University</a:t>
            </a:r>
          </a:p>
        </p:txBody>
      </p:sp>
      <p:pic>
        <p:nvPicPr>
          <p:cNvPr id="11" name="Picture 10" descr="A picture containing indoor, table, wall, small&#10;&#10;Description automatically generated">
            <a:extLst>
              <a:ext uri="{FF2B5EF4-FFF2-40B4-BE49-F238E27FC236}">
                <a16:creationId xmlns:a16="http://schemas.microsoft.com/office/drawing/2014/main" id="{408C4FDF-8E31-46D4-A9C2-35CC8B3265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5" r="13684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pic>
        <p:nvPicPr>
          <p:cNvPr id="1026" name="Picture 2" descr="QR Code Preview">
            <a:extLst>
              <a:ext uri="{FF2B5EF4-FFF2-40B4-BE49-F238E27FC236}">
                <a16:creationId xmlns:a16="http://schemas.microsoft.com/office/drawing/2014/main" id="{5CEB4FBA-A0E7-4A5C-961E-5275566E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108" y="4789868"/>
            <a:ext cx="1894122" cy="189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51B02D6-E864-4C1C-91CA-53827E9B4E21}"/>
              </a:ext>
            </a:extLst>
          </p:cNvPr>
          <p:cNvGrpSpPr/>
          <p:nvPr/>
        </p:nvGrpSpPr>
        <p:grpSpPr>
          <a:xfrm>
            <a:off x="169608" y="6037263"/>
            <a:ext cx="2507169" cy="646727"/>
            <a:chOff x="3989440" y="5390536"/>
            <a:chExt cx="2507169" cy="646727"/>
          </a:xfrm>
        </p:grpSpPr>
        <p:pic>
          <p:nvPicPr>
            <p:cNvPr id="1028" name="Picture 4" descr="Related image">
              <a:extLst>
                <a:ext uri="{FF2B5EF4-FFF2-40B4-BE49-F238E27FC236}">
                  <a16:creationId xmlns:a16="http://schemas.microsoft.com/office/drawing/2014/main" id="{F307EDE3-7A5D-45F3-9B7E-E60412F583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72" t="-1754" r="28291" b="48962"/>
            <a:stretch/>
          </p:blipFill>
          <p:spPr bwMode="auto">
            <a:xfrm>
              <a:off x="3989440" y="5390536"/>
              <a:ext cx="781664" cy="646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Related image">
              <a:extLst>
                <a:ext uri="{FF2B5EF4-FFF2-40B4-BE49-F238E27FC236}">
                  <a16:creationId xmlns:a16="http://schemas.microsoft.com/office/drawing/2014/main" id="{85B5BFE9-66C0-4CC5-9334-7C69302374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548"/>
            <a:stretch/>
          </p:blipFill>
          <p:spPr bwMode="auto">
            <a:xfrm>
              <a:off x="4734178" y="5503044"/>
              <a:ext cx="1762431" cy="534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1095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Circular 8">
            <a:extLst>
              <a:ext uri="{FF2B5EF4-FFF2-40B4-BE49-F238E27FC236}">
                <a16:creationId xmlns:a16="http://schemas.microsoft.com/office/drawing/2014/main" id="{69294C91-C6FE-4EEE-B046-CA3587EFD6A8}"/>
              </a:ext>
            </a:extLst>
          </p:cNvPr>
          <p:cNvSpPr/>
          <p:nvPr/>
        </p:nvSpPr>
        <p:spPr>
          <a:xfrm flipH="1" flipV="1">
            <a:off x="7025497" y="1752600"/>
            <a:ext cx="3142173" cy="3417255"/>
          </a:xfrm>
          <a:prstGeom prst="circularArrow">
            <a:avLst>
              <a:gd name="adj1" fmla="val 9141"/>
              <a:gd name="adj2" fmla="val 1013362"/>
              <a:gd name="adj3" fmla="val 15343279"/>
              <a:gd name="adj4" fmla="val 10778049"/>
              <a:gd name="adj5" fmla="val 125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2CE32-A711-4017-9FD6-54DD37E1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370"/>
            <a:ext cx="10515600" cy="1325563"/>
          </a:xfrm>
        </p:spPr>
        <p:txBody>
          <a:bodyPr/>
          <a:lstStyle/>
          <a:p>
            <a:r>
              <a:rPr lang="en-US" b="1" dirty="0"/>
              <a:t>Project Foundations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6F2343FD-BEF6-4084-87EE-F5CCD4E0F9E0}"/>
              </a:ext>
            </a:extLst>
          </p:cNvPr>
          <p:cNvSpPr/>
          <p:nvPr/>
        </p:nvSpPr>
        <p:spPr>
          <a:xfrm>
            <a:off x="3657600" y="3976633"/>
            <a:ext cx="4876800" cy="241346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</a:pPr>
            <a:r>
              <a:rPr lang="en-US" sz="2000" u="sng" dirty="0"/>
              <a:t>Proposition #3: </a:t>
            </a:r>
          </a:p>
          <a:p>
            <a:pPr algn="ctr">
              <a:lnSpc>
                <a:spcPct val="125000"/>
              </a:lnSpc>
            </a:pPr>
            <a:r>
              <a:rPr lang="en-US" sz="2000" dirty="0"/>
              <a:t>Inquiry-driven teaching laboratories provide excellent opportunities for students to experience failure and </a:t>
            </a:r>
          </a:p>
          <a:p>
            <a:pPr algn="ctr">
              <a:lnSpc>
                <a:spcPct val="125000"/>
              </a:lnSpc>
            </a:pPr>
            <a:r>
              <a:rPr lang="en-US" sz="2000" dirty="0"/>
              <a:t>develop coping strategies.</a:t>
            </a:r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F2824967-4F5A-43DD-B50C-EFD26971807D}"/>
              </a:ext>
            </a:extLst>
          </p:cNvPr>
          <p:cNvSpPr/>
          <p:nvPr/>
        </p:nvSpPr>
        <p:spPr>
          <a:xfrm flipV="1">
            <a:off x="2010671" y="1844360"/>
            <a:ext cx="3142173" cy="3417255"/>
          </a:xfrm>
          <a:prstGeom prst="circularArrow">
            <a:avLst>
              <a:gd name="adj1" fmla="val 9141"/>
              <a:gd name="adj2" fmla="val 1013362"/>
              <a:gd name="adj3" fmla="val 15343279"/>
              <a:gd name="adj4" fmla="val 10778049"/>
              <a:gd name="adj5" fmla="val 125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12667108-7926-46C2-91EB-05D481B42866}"/>
              </a:ext>
            </a:extLst>
          </p:cNvPr>
          <p:cNvSpPr/>
          <p:nvPr/>
        </p:nvSpPr>
        <p:spPr>
          <a:xfrm>
            <a:off x="695064" y="1752600"/>
            <a:ext cx="5156521" cy="18157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</a:pPr>
            <a:r>
              <a:rPr lang="en-US" sz="2000" u="sng" dirty="0"/>
              <a:t>Proposition #1:</a:t>
            </a:r>
          </a:p>
          <a:p>
            <a:pPr algn="ctr">
              <a:lnSpc>
                <a:spcPct val="125000"/>
              </a:lnSpc>
            </a:pPr>
            <a:r>
              <a:rPr lang="en-US" sz="2000" dirty="0"/>
              <a:t>A student’s response to challenge &amp; failure influences their success.</a:t>
            </a:r>
          </a:p>
          <a:p>
            <a:pPr algn="ctr">
              <a:lnSpc>
                <a:spcPct val="125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(e.g., Carol Dweck, </a:t>
            </a: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New Psychology of Success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7E43B0E-4781-4164-A58F-5A00DA11C95C}"/>
              </a:ext>
            </a:extLst>
          </p:cNvPr>
          <p:cNvSpPr/>
          <p:nvPr/>
        </p:nvSpPr>
        <p:spPr>
          <a:xfrm>
            <a:off x="6340416" y="1844360"/>
            <a:ext cx="5156520" cy="16322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u="sng" dirty="0"/>
              <a:t>Proposition #2: </a:t>
            </a:r>
          </a:p>
          <a:p>
            <a:pPr algn="ctr">
              <a:lnSpc>
                <a:spcPct val="125000"/>
              </a:lnSpc>
            </a:pPr>
            <a:r>
              <a:rPr lang="en-US" sz="2000" dirty="0"/>
              <a:t>Authentic scientific inquiry/research </a:t>
            </a:r>
          </a:p>
          <a:p>
            <a:pPr algn="ctr">
              <a:lnSpc>
                <a:spcPct val="125000"/>
              </a:lnSpc>
            </a:pPr>
            <a:r>
              <a:rPr lang="en-US" sz="2000" dirty="0"/>
              <a:t>requires failure for progress.</a:t>
            </a:r>
          </a:p>
        </p:txBody>
      </p:sp>
    </p:spTree>
    <p:extLst>
      <p:ext uri="{BB962C8B-B14F-4D97-AF65-F5344CB8AC3E}">
        <p14:creationId xmlns:p14="http://schemas.microsoft.com/office/powerpoint/2010/main" val="54059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7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Circular 8">
            <a:extLst>
              <a:ext uri="{FF2B5EF4-FFF2-40B4-BE49-F238E27FC236}">
                <a16:creationId xmlns:a16="http://schemas.microsoft.com/office/drawing/2014/main" id="{69294C91-C6FE-4EEE-B046-CA3587EFD6A8}"/>
              </a:ext>
            </a:extLst>
          </p:cNvPr>
          <p:cNvSpPr/>
          <p:nvPr/>
        </p:nvSpPr>
        <p:spPr>
          <a:xfrm flipH="1" flipV="1">
            <a:off x="7025497" y="1752600"/>
            <a:ext cx="3142173" cy="3417255"/>
          </a:xfrm>
          <a:prstGeom prst="circularArrow">
            <a:avLst>
              <a:gd name="adj1" fmla="val 9141"/>
              <a:gd name="adj2" fmla="val 1013362"/>
              <a:gd name="adj3" fmla="val 15343279"/>
              <a:gd name="adj4" fmla="val 10778049"/>
              <a:gd name="adj5" fmla="val 125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2CE32-A711-4017-9FD6-54DD37E1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370"/>
            <a:ext cx="10515600" cy="1325563"/>
          </a:xfrm>
        </p:spPr>
        <p:txBody>
          <a:bodyPr/>
          <a:lstStyle/>
          <a:p>
            <a:r>
              <a:rPr lang="en-US" b="1" dirty="0"/>
              <a:t>Project Components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6F2343FD-BEF6-4084-87EE-F5CCD4E0F9E0}"/>
              </a:ext>
            </a:extLst>
          </p:cNvPr>
          <p:cNvSpPr/>
          <p:nvPr/>
        </p:nvSpPr>
        <p:spPr>
          <a:xfrm>
            <a:off x="3657600" y="3976633"/>
            <a:ext cx="4876800" cy="241346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3600" b="1" dirty="0"/>
              <a:t>U of Utah</a:t>
            </a:r>
          </a:p>
          <a:p>
            <a:pPr algn="ctr">
              <a:lnSpc>
                <a:spcPct val="125000"/>
              </a:lnSpc>
            </a:pPr>
            <a:r>
              <a:rPr lang="en-US" sz="3600" b="1" dirty="0"/>
              <a:t>IPLS Lab Reform</a:t>
            </a:r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F2824967-4F5A-43DD-B50C-EFD26971807D}"/>
              </a:ext>
            </a:extLst>
          </p:cNvPr>
          <p:cNvSpPr/>
          <p:nvPr/>
        </p:nvSpPr>
        <p:spPr>
          <a:xfrm flipV="1">
            <a:off x="2010671" y="1844360"/>
            <a:ext cx="3142173" cy="3417255"/>
          </a:xfrm>
          <a:prstGeom prst="circularArrow">
            <a:avLst>
              <a:gd name="adj1" fmla="val 9141"/>
              <a:gd name="adj2" fmla="val 1013362"/>
              <a:gd name="adj3" fmla="val 15343279"/>
              <a:gd name="adj4" fmla="val 10778049"/>
              <a:gd name="adj5" fmla="val 125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12667108-7926-46C2-91EB-05D481B42866}"/>
              </a:ext>
            </a:extLst>
          </p:cNvPr>
          <p:cNvSpPr/>
          <p:nvPr/>
        </p:nvSpPr>
        <p:spPr>
          <a:xfrm>
            <a:off x="695064" y="1752600"/>
            <a:ext cx="5156521" cy="18157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3600" b="1" dirty="0" err="1"/>
              <a:t>FLAMEnet</a:t>
            </a:r>
            <a:endParaRPr lang="en-US" sz="3600" b="1" dirty="0"/>
          </a:p>
          <a:p>
            <a:pPr algn="ctr">
              <a:lnSpc>
                <a:spcPct val="125000"/>
              </a:lnSpc>
            </a:pP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dirty="0" err="1">
                <a:solidFill>
                  <a:schemeClr val="bg1"/>
                </a:solidFill>
              </a:rPr>
              <a:t>Heemstra</a:t>
            </a:r>
            <a:r>
              <a:rPr lang="en-US" sz="2800" dirty="0">
                <a:solidFill>
                  <a:schemeClr val="bg1"/>
                </a:solidFill>
              </a:rPr>
              <a:t>/Corwin/</a:t>
            </a:r>
            <a:r>
              <a:rPr lang="en-US" sz="2800" dirty="0" err="1">
                <a:solidFill>
                  <a:schemeClr val="bg1"/>
                </a:solidFill>
              </a:rPr>
              <a:t>Charkoudian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7E43B0E-4781-4164-A58F-5A00DA11C95C}"/>
              </a:ext>
            </a:extLst>
          </p:cNvPr>
          <p:cNvSpPr/>
          <p:nvPr/>
        </p:nvSpPr>
        <p:spPr>
          <a:xfrm>
            <a:off x="6340416" y="1844360"/>
            <a:ext cx="5156520" cy="163227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UMD NEXUS Labs</a:t>
            </a:r>
          </a:p>
          <a:p>
            <a:pPr algn="ctr"/>
            <a:r>
              <a:rPr lang="en-US" sz="3200" dirty="0"/>
              <a:t>(Moore et al., AJP, 2014)</a:t>
            </a:r>
          </a:p>
        </p:txBody>
      </p:sp>
    </p:spTree>
    <p:extLst>
      <p:ext uri="{BB962C8B-B14F-4D97-AF65-F5344CB8AC3E}">
        <p14:creationId xmlns:p14="http://schemas.microsoft.com/office/powerpoint/2010/main" val="391199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69" y="3429000"/>
            <a:ext cx="4517858" cy="907965"/>
          </a:xfrm>
        </p:spPr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</a:t>
            </a:r>
            <a:r>
              <a:rPr lang="en-US" dirty="0"/>
              <a:t>ailure as a part of </a:t>
            </a:r>
            <a:r>
              <a:rPr lang="en-US" b="1" dirty="0"/>
              <a:t>L</a:t>
            </a:r>
            <a:r>
              <a:rPr lang="en-US" dirty="0"/>
              <a:t>earning,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 M</a:t>
            </a:r>
            <a:r>
              <a:rPr lang="en-US" dirty="0"/>
              <a:t>indset </a:t>
            </a:r>
            <a:r>
              <a:rPr lang="en-US" b="1" dirty="0"/>
              <a:t>E</a:t>
            </a:r>
            <a:r>
              <a:rPr lang="en-US" dirty="0"/>
              <a:t>ducation </a:t>
            </a:r>
            <a:r>
              <a:rPr lang="en-US" b="1" dirty="0"/>
              <a:t>net</a:t>
            </a:r>
            <a:r>
              <a:rPr lang="en-US" dirty="0"/>
              <a:t>work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" b="1784"/>
          <a:stretch/>
        </p:blipFill>
        <p:spPr>
          <a:xfrm>
            <a:off x="840957" y="188863"/>
            <a:ext cx="3046073" cy="29917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230" y="432831"/>
            <a:ext cx="6918381" cy="518878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744230" y="5685489"/>
            <a:ext cx="6918381" cy="9079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/>
              <a:t>Shayla Shorter</a:t>
            </a:r>
            <a:r>
              <a:rPr lang="en-US" sz="2000" dirty="0"/>
              <a:t>, Pam Harvey, Jordan Gerton, </a:t>
            </a:r>
            <a:r>
              <a:rPr lang="en-US" sz="2000" b="1" dirty="0"/>
              <a:t>Lisa Corwin</a:t>
            </a:r>
            <a:r>
              <a:rPr lang="en-US" sz="2000" dirty="0"/>
              <a:t>, Joe Harsh, </a:t>
            </a:r>
            <a:r>
              <a:rPr lang="en-US" sz="2000" b="1" dirty="0"/>
              <a:t>Lou Charcoudian</a:t>
            </a:r>
            <a:r>
              <a:rPr lang="en-US" sz="2000" dirty="0"/>
              <a:t>, </a:t>
            </a:r>
            <a:r>
              <a:rPr lang="en-US" sz="2000" b="1" dirty="0"/>
              <a:t>Meredith Henry</a:t>
            </a:r>
            <a:r>
              <a:rPr lang="en-US" sz="2000" dirty="0"/>
              <a:t>, Lisa Limeri, Ben Li, Mary Beth Anzovino, Omar Villanueva, </a:t>
            </a:r>
            <a:r>
              <a:rPr lang="en-US" sz="2000" b="1" dirty="0"/>
              <a:t>Jen Heemstra</a:t>
            </a:r>
            <a:r>
              <a:rPr lang="en-US" sz="2000" dirty="0"/>
              <a:t>, Megan Cole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C5949-9ADC-4DD3-B268-11098FFF57DD}"/>
              </a:ext>
            </a:extLst>
          </p:cNvPr>
          <p:cNvSpPr txBox="1"/>
          <p:nvPr/>
        </p:nvSpPr>
        <p:spPr>
          <a:xfrm>
            <a:off x="529389" y="4518939"/>
            <a:ext cx="3858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NSF RCN UBE (incubator):  1827160</a:t>
            </a:r>
          </a:p>
          <a:p>
            <a:r>
              <a:rPr lang="en-US" sz="2000" dirty="0"/>
              <a:t>NSF RCN UBE (5-years):  2019-2024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B03F167-185C-4EA1-B194-28F535EC182C}"/>
              </a:ext>
            </a:extLst>
          </p:cNvPr>
          <p:cNvSpPr txBox="1">
            <a:spLocks/>
          </p:cNvSpPr>
          <p:nvPr/>
        </p:nvSpPr>
        <p:spPr>
          <a:xfrm>
            <a:off x="109269" y="5621617"/>
            <a:ext cx="4517858" cy="907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sz="3600" b="1" dirty="0">
                <a:solidFill>
                  <a:srgbClr val="C00000"/>
                </a:solidFill>
              </a:rPr>
              <a:t>You can join!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61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/>
              <a:t>IPLS Labs @ Utah </a:t>
            </a:r>
            <a:r>
              <a:rPr lang="en-US" sz="3200" b="1" dirty="0"/>
              <a:t>(adapted from NEXUS)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BF9197-532F-46C3-BD58-28166B7DA9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1307565"/>
              </p:ext>
            </p:extLst>
          </p:nvPr>
        </p:nvGraphicFramePr>
        <p:xfrm>
          <a:off x="345057" y="1231505"/>
          <a:ext cx="11570898" cy="1902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419E2B3F-CF88-463E-9F44-EEABC8E5AE1D}"/>
              </a:ext>
            </a:extLst>
          </p:cNvPr>
          <p:cNvSpPr txBox="1"/>
          <p:nvPr/>
        </p:nvSpPr>
        <p:spPr>
          <a:xfrm>
            <a:off x="8494144" y="94633"/>
            <a:ext cx="3571336" cy="132343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Jason May</a:t>
            </a:r>
          </a:p>
          <a:p>
            <a:r>
              <a:rPr lang="en-US" sz="2000" dirty="0"/>
              <a:t>Brianna Montoya (now @ UMD)</a:t>
            </a:r>
          </a:p>
          <a:p>
            <a:r>
              <a:rPr lang="en-US" sz="2000" dirty="0"/>
              <a:t>Claudia De </a:t>
            </a:r>
            <a:r>
              <a:rPr lang="en-US" sz="2000" dirty="0" err="1"/>
              <a:t>Grandi</a:t>
            </a:r>
            <a:endParaRPr lang="en-US" sz="2000" dirty="0"/>
          </a:p>
          <a:p>
            <a:r>
              <a:rPr lang="en-US" sz="2000" dirty="0"/>
              <a:t>Isaac Brown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D6B4D6-8EEF-4DD9-BCC3-92662CB8F6CF}"/>
              </a:ext>
            </a:extLst>
          </p:cNvPr>
          <p:cNvSpPr txBox="1"/>
          <p:nvPr/>
        </p:nvSpPr>
        <p:spPr>
          <a:xfrm>
            <a:off x="551733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 week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29DCF7-5A91-4A5F-BAEC-250928B996DF}"/>
              </a:ext>
            </a:extLst>
          </p:cNvPr>
          <p:cNvSpPr txBox="1"/>
          <p:nvPr/>
        </p:nvSpPr>
        <p:spPr>
          <a:xfrm>
            <a:off x="2579837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E9478B-752C-4632-8E70-5EFF14F62F5D}"/>
              </a:ext>
            </a:extLst>
          </p:cNvPr>
          <p:cNvSpPr txBox="1"/>
          <p:nvPr/>
        </p:nvSpPr>
        <p:spPr>
          <a:xfrm>
            <a:off x="4607941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131CCA-41F8-47E6-AB89-2A74A247AED7}"/>
              </a:ext>
            </a:extLst>
          </p:cNvPr>
          <p:cNvSpPr txBox="1"/>
          <p:nvPr/>
        </p:nvSpPr>
        <p:spPr>
          <a:xfrm>
            <a:off x="6636045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weeks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FCE14E-F175-4C7F-87C5-71F54519E5E8}"/>
              </a:ext>
            </a:extLst>
          </p:cNvPr>
          <p:cNvSpPr txBox="1"/>
          <p:nvPr/>
        </p:nvSpPr>
        <p:spPr>
          <a:xfrm>
            <a:off x="8664149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5C9048-24F7-48AD-A8E8-AE0B1E5B3F79}"/>
              </a:ext>
            </a:extLst>
          </p:cNvPr>
          <p:cNvSpPr txBox="1"/>
          <p:nvPr/>
        </p:nvSpPr>
        <p:spPr>
          <a:xfrm>
            <a:off x="10692253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14534E-3225-4B51-9E7F-B8A017990A8B}"/>
              </a:ext>
            </a:extLst>
          </p:cNvPr>
          <p:cNvSpPr txBox="1"/>
          <p:nvPr/>
        </p:nvSpPr>
        <p:spPr>
          <a:xfrm>
            <a:off x="2435195" y="4087612"/>
            <a:ext cx="639354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dirty="0"/>
              <a:t>&gt;70% med school aspirants</a:t>
            </a:r>
          </a:p>
          <a:p>
            <a:pPr algn="ctr">
              <a:spcAft>
                <a:spcPts val="600"/>
              </a:spcAft>
            </a:pPr>
            <a:r>
              <a:rPr lang="en-US" sz="2800" b="1" dirty="0"/>
              <a:t> ~90-220 students per semester</a:t>
            </a:r>
          </a:p>
          <a:p>
            <a:pPr algn="ctr">
              <a:spcAft>
                <a:spcPts val="600"/>
              </a:spcAft>
            </a:pPr>
            <a:r>
              <a:rPr lang="en-US" sz="2800" b="1" dirty="0"/>
              <a:t>Sections of 24:  1 GTA + 1 LA per section</a:t>
            </a:r>
          </a:p>
        </p:txBody>
      </p:sp>
    </p:spTree>
    <p:extLst>
      <p:ext uri="{BB962C8B-B14F-4D97-AF65-F5344CB8AC3E}">
        <p14:creationId xmlns:p14="http://schemas.microsoft.com/office/powerpoint/2010/main" val="285724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/>
              <a:t>IPLS Labs @ Utah </a:t>
            </a:r>
            <a:r>
              <a:rPr lang="en-US" sz="3200" b="1" dirty="0"/>
              <a:t>(adapted from NEXUS)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BF9197-532F-46C3-BD58-28166B7DA99B}"/>
              </a:ext>
            </a:extLst>
          </p:cNvPr>
          <p:cNvGraphicFramePr/>
          <p:nvPr/>
        </p:nvGraphicFramePr>
        <p:xfrm>
          <a:off x="345057" y="1231505"/>
          <a:ext cx="11570898" cy="1902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A picture containing indoor, wall, kitchen, table&#10;&#10;Description automatically generated">
            <a:extLst>
              <a:ext uri="{FF2B5EF4-FFF2-40B4-BE49-F238E27FC236}">
                <a16:creationId xmlns:a16="http://schemas.microsoft.com/office/drawing/2014/main" id="{A7CBEBFD-03F8-4FC7-8669-6C41BD163B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069032"/>
            <a:ext cx="12192000" cy="37909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19E2B3F-CF88-463E-9F44-EEABC8E5AE1D}"/>
              </a:ext>
            </a:extLst>
          </p:cNvPr>
          <p:cNvSpPr txBox="1"/>
          <p:nvPr/>
        </p:nvSpPr>
        <p:spPr>
          <a:xfrm>
            <a:off x="8494144" y="94633"/>
            <a:ext cx="3571336" cy="132343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Jason May</a:t>
            </a:r>
          </a:p>
          <a:p>
            <a:r>
              <a:rPr lang="en-US" sz="2000" dirty="0"/>
              <a:t>Brianna Montoya (now @ UMD)</a:t>
            </a:r>
          </a:p>
          <a:p>
            <a:r>
              <a:rPr lang="en-US" sz="2000" dirty="0"/>
              <a:t>Claudia De </a:t>
            </a:r>
            <a:r>
              <a:rPr lang="en-US" sz="2000" dirty="0" err="1"/>
              <a:t>Grandi</a:t>
            </a:r>
            <a:endParaRPr lang="en-US" sz="2000" dirty="0"/>
          </a:p>
          <a:p>
            <a:r>
              <a:rPr lang="en-US" sz="2000" dirty="0"/>
              <a:t>Isaac Brown</a:t>
            </a:r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DBBD1C11-CF46-4AD1-86DC-D6C2A86D7793}"/>
              </a:ext>
            </a:extLst>
          </p:cNvPr>
          <p:cNvSpPr/>
          <p:nvPr/>
        </p:nvSpPr>
        <p:spPr>
          <a:xfrm flipH="1">
            <a:off x="6510066" y="5188794"/>
            <a:ext cx="7631504" cy="1548881"/>
          </a:xfrm>
          <a:custGeom>
            <a:avLst/>
            <a:gdLst>
              <a:gd name="connsiteX0" fmla="*/ 0 w 5457647"/>
              <a:gd name="connsiteY0" fmla="*/ 1888187 h 1888187"/>
              <a:gd name="connsiteX1" fmla="*/ 742926 w 5457647"/>
              <a:gd name="connsiteY1" fmla="*/ 0 h 1888187"/>
              <a:gd name="connsiteX2" fmla="*/ 5457647 w 5457647"/>
              <a:gd name="connsiteY2" fmla="*/ 0 h 1888187"/>
              <a:gd name="connsiteX3" fmla="*/ 4714721 w 5457647"/>
              <a:gd name="connsiteY3" fmla="*/ 1888187 h 1888187"/>
              <a:gd name="connsiteX4" fmla="*/ 0 w 5457647"/>
              <a:gd name="connsiteY4" fmla="*/ 1888187 h 1888187"/>
              <a:gd name="connsiteX0" fmla="*/ 0 w 5963731"/>
              <a:gd name="connsiteY0" fmla="*/ 1888187 h 1888187"/>
              <a:gd name="connsiteX1" fmla="*/ 742926 w 5963731"/>
              <a:gd name="connsiteY1" fmla="*/ 0 h 1888187"/>
              <a:gd name="connsiteX2" fmla="*/ 5963731 w 5963731"/>
              <a:gd name="connsiteY2" fmla="*/ 402567 h 1888187"/>
              <a:gd name="connsiteX3" fmla="*/ 4714721 w 5963731"/>
              <a:gd name="connsiteY3" fmla="*/ 1888187 h 1888187"/>
              <a:gd name="connsiteX4" fmla="*/ 0 w 5963731"/>
              <a:gd name="connsiteY4" fmla="*/ 1888187 h 1888187"/>
              <a:gd name="connsiteX0" fmla="*/ 0 w 5963731"/>
              <a:gd name="connsiteY0" fmla="*/ 1744413 h 1744413"/>
              <a:gd name="connsiteX1" fmla="*/ 3681658 w 5963731"/>
              <a:gd name="connsiteY1" fmla="*/ 0 h 1744413"/>
              <a:gd name="connsiteX2" fmla="*/ 5963731 w 5963731"/>
              <a:gd name="connsiteY2" fmla="*/ 258793 h 1744413"/>
              <a:gd name="connsiteX3" fmla="*/ 4714721 w 5963731"/>
              <a:gd name="connsiteY3" fmla="*/ 1744413 h 1744413"/>
              <a:gd name="connsiteX4" fmla="*/ 0 w 5963731"/>
              <a:gd name="connsiteY4" fmla="*/ 1744413 h 1744413"/>
              <a:gd name="connsiteX0" fmla="*/ 0 w 5992486"/>
              <a:gd name="connsiteY0" fmla="*/ 1744413 h 1744413"/>
              <a:gd name="connsiteX1" fmla="*/ 3681658 w 5992486"/>
              <a:gd name="connsiteY1" fmla="*/ 0 h 1744413"/>
              <a:gd name="connsiteX2" fmla="*/ 5992486 w 5992486"/>
              <a:gd name="connsiteY2" fmla="*/ 230039 h 1744413"/>
              <a:gd name="connsiteX3" fmla="*/ 4714721 w 5992486"/>
              <a:gd name="connsiteY3" fmla="*/ 1744413 h 1744413"/>
              <a:gd name="connsiteX4" fmla="*/ 0 w 5992486"/>
              <a:gd name="connsiteY4" fmla="*/ 1744413 h 1744413"/>
              <a:gd name="connsiteX0" fmla="*/ 0 w 6366297"/>
              <a:gd name="connsiteY0" fmla="*/ 1704157 h 1744413"/>
              <a:gd name="connsiteX1" fmla="*/ 4055469 w 6366297"/>
              <a:gd name="connsiteY1" fmla="*/ 0 h 1744413"/>
              <a:gd name="connsiteX2" fmla="*/ 6366297 w 6366297"/>
              <a:gd name="connsiteY2" fmla="*/ 230039 h 1744413"/>
              <a:gd name="connsiteX3" fmla="*/ 5088532 w 6366297"/>
              <a:gd name="connsiteY3" fmla="*/ 1744413 h 1744413"/>
              <a:gd name="connsiteX4" fmla="*/ 0 w 6366297"/>
              <a:gd name="connsiteY4" fmla="*/ 1704157 h 1744413"/>
              <a:gd name="connsiteX0" fmla="*/ 0 w 6366297"/>
              <a:gd name="connsiteY0" fmla="*/ 1629395 h 1669651"/>
              <a:gd name="connsiteX1" fmla="*/ 4325763 w 6366297"/>
              <a:gd name="connsiteY1" fmla="*/ 0 h 1669651"/>
              <a:gd name="connsiteX2" fmla="*/ 6366297 w 6366297"/>
              <a:gd name="connsiteY2" fmla="*/ 155277 h 1669651"/>
              <a:gd name="connsiteX3" fmla="*/ 5088532 w 6366297"/>
              <a:gd name="connsiteY3" fmla="*/ 1669651 h 1669651"/>
              <a:gd name="connsiteX4" fmla="*/ 0 w 6366297"/>
              <a:gd name="connsiteY4" fmla="*/ 1629395 h 1669651"/>
              <a:gd name="connsiteX0" fmla="*/ 0 w 6193769"/>
              <a:gd name="connsiteY0" fmla="*/ 1629395 h 1669651"/>
              <a:gd name="connsiteX1" fmla="*/ 4325763 w 6193769"/>
              <a:gd name="connsiteY1" fmla="*/ 0 h 1669651"/>
              <a:gd name="connsiteX2" fmla="*/ 6193769 w 6193769"/>
              <a:gd name="connsiteY2" fmla="*/ 57511 h 1669651"/>
              <a:gd name="connsiteX3" fmla="*/ 5088532 w 6193769"/>
              <a:gd name="connsiteY3" fmla="*/ 1669651 h 1669651"/>
              <a:gd name="connsiteX4" fmla="*/ 0 w 6193769"/>
              <a:gd name="connsiteY4" fmla="*/ 1629395 h 1669651"/>
              <a:gd name="connsiteX0" fmla="*/ 0 w 6147761"/>
              <a:gd name="connsiteY0" fmla="*/ 1646646 h 1686902"/>
              <a:gd name="connsiteX1" fmla="*/ 4325763 w 6147761"/>
              <a:gd name="connsiteY1" fmla="*/ 17251 h 1686902"/>
              <a:gd name="connsiteX2" fmla="*/ 6147761 w 6147761"/>
              <a:gd name="connsiteY2" fmla="*/ 0 h 1686902"/>
              <a:gd name="connsiteX3" fmla="*/ 5088532 w 6147761"/>
              <a:gd name="connsiteY3" fmla="*/ 1686902 h 1686902"/>
              <a:gd name="connsiteX4" fmla="*/ 0 w 6147761"/>
              <a:gd name="connsiteY4" fmla="*/ 1646646 h 1686902"/>
              <a:gd name="connsiteX0" fmla="*/ 0 w 6147761"/>
              <a:gd name="connsiteY0" fmla="*/ 1646646 h 1646646"/>
              <a:gd name="connsiteX1" fmla="*/ 4325763 w 6147761"/>
              <a:gd name="connsiteY1" fmla="*/ 17251 h 1646646"/>
              <a:gd name="connsiteX2" fmla="*/ 6147761 w 6147761"/>
              <a:gd name="connsiteY2" fmla="*/ 0 h 1646646"/>
              <a:gd name="connsiteX3" fmla="*/ 4973513 w 6147761"/>
              <a:gd name="connsiteY3" fmla="*/ 1520124 h 1646646"/>
              <a:gd name="connsiteX4" fmla="*/ 0 w 6147761"/>
              <a:gd name="connsiteY4" fmla="*/ 1646646 h 1646646"/>
              <a:gd name="connsiteX0" fmla="*/ 0 w 6147761"/>
              <a:gd name="connsiteY0" fmla="*/ 1646646 h 1646646"/>
              <a:gd name="connsiteX1" fmla="*/ 4325763 w 6147761"/>
              <a:gd name="connsiteY1" fmla="*/ 17251 h 1646646"/>
              <a:gd name="connsiteX2" fmla="*/ 6147761 w 6147761"/>
              <a:gd name="connsiteY2" fmla="*/ 0 h 1646646"/>
              <a:gd name="connsiteX3" fmla="*/ 4869996 w 6147761"/>
              <a:gd name="connsiteY3" fmla="*/ 1485619 h 1646646"/>
              <a:gd name="connsiteX4" fmla="*/ 0 w 6147761"/>
              <a:gd name="connsiteY4" fmla="*/ 1646646 h 1646646"/>
              <a:gd name="connsiteX0" fmla="*/ 0 w 7332456"/>
              <a:gd name="connsiteY0" fmla="*/ 1629395 h 1629395"/>
              <a:gd name="connsiteX1" fmla="*/ 4325763 w 7332456"/>
              <a:gd name="connsiteY1" fmla="*/ 0 h 1629395"/>
              <a:gd name="connsiteX2" fmla="*/ 7332456 w 7332456"/>
              <a:gd name="connsiteY2" fmla="*/ 115021 h 1629395"/>
              <a:gd name="connsiteX3" fmla="*/ 4869996 w 7332456"/>
              <a:gd name="connsiteY3" fmla="*/ 1468368 h 1629395"/>
              <a:gd name="connsiteX4" fmla="*/ 0 w 7332456"/>
              <a:gd name="connsiteY4" fmla="*/ 1629395 h 1629395"/>
              <a:gd name="connsiteX0" fmla="*/ 0 w 7090916"/>
              <a:gd name="connsiteY0" fmla="*/ 1629395 h 1629395"/>
              <a:gd name="connsiteX1" fmla="*/ 4325763 w 7090916"/>
              <a:gd name="connsiteY1" fmla="*/ 0 h 1629395"/>
              <a:gd name="connsiteX2" fmla="*/ 7090916 w 7090916"/>
              <a:gd name="connsiteY2" fmla="*/ 109270 h 1629395"/>
              <a:gd name="connsiteX3" fmla="*/ 4869996 w 7090916"/>
              <a:gd name="connsiteY3" fmla="*/ 1468368 h 1629395"/>
              <a:gd name="connsiteX4" fmla="*/ 0 w 7090916"/>
              <a:gd name="connsiteY4" fmla="*/ 1629395 h 1629395"/>
              <a:gd name="connsiteX0" fmla="*/ 0 w 7090916"/>
              <a:gd name="connsiteY0" fmla="*/ 1543131 h 1543131"/>
              <a:gd name="connsiteX1" fmla="*/ 4147484 w 7090916"/>
              <a:gd name="connsiteY1" fmla="*/ 0 h 1543131"/>
              <a:gd name="connsiteX2" fmla="*/ 7090916 w 7090916"/>
              <a:gd name="connsiteY2" fmla="*/ 23006 h 1543131"/>
              <a:gd name="connsiteX3" fmla="*/ 4869996 w 7090916"/>
              <a:gd name="connsiteY3" fmla="*/ 1382104 h 1543131"/>
              <a:gd name="connsiteX4" fmla="*/ 0 w 7090916"/>
              <a:gd name="connsiteY4" fmla="*/ 1543131 h 1543131"/>
              <a:gd name="connsiteX0" fmla="*/ 0 w 7090916"/>
              <a:gd name="connsiteY0" fmla="*/ 1692655 h 1692655"/>
              <a:gd name="connsiteX1" fmla="*/ 4118730 w 7090916"/>
              <a:gd name="connsiteY1" fmla="*/ 0 h 1692655"/>
              <a:gd name="connsiteX2" fmla="*/ 7090916 w 7090916"/>
              <a:gd name="connsiteY2" fmla="*/ 172530 h 1692655"/>
              <a:gd name="connsiteX3" fmla="*/ 4869996 w 7090916"/>
              <a:gd name="connsiteY3" fmla="*/ 1531628 h 1692655"/>
              <a:gd name="connsiteX4" fmla="*/ 0 w 7090916"/>
              <a:gd name="connsiteY4" fmla="*/ 1692655 h 1692655"/>
              <a:gd name="connsiteX0" fmla="*/ 0 w 7016154"/>
              <a:gd name="connsiteY0" fmla="*/ 1692655 h 1692655"/>
              <a:gd name="connsiteX1" fmla="*/ 4118730 w 7016154"/>
              <a:gd name="connsiteY1" fmla="*/ 0 h 1692655"/>
              <a:gd name="connsiteX2" fmla="*/ 7016154 w 7016154"/>
              <a:gd name="connsiteY2" fmla="*/ 74764 h 1692655"/>
              <a:gd name="connsiteX3" fmla="*/ 4869996 w 7016154"/>
              <a:gd name="connsiteY3" fmla="*/ 1531628 h 1692655"/>
              <a:gd name="connsiteX4" fmla="*/ 0 w 7016154"/>
              <a:gd name="connsiteY4" fmla="*/ 1692655 h 1692655"/>
              <a:gd name="connsiteX0" fmla="*/ 0 w 7016154"/>
              <a:gd name="connsiteY0" fmla="*/ 1692655 h 1692655"/>
              <a:gd name="connsiteX1" fmla="*/ 4118730 w 7016154"/>
              <a:gd name="connsiteY1" fmla="*/ 0 h 1692655"/>
              <a:gd name="connsiteX2" fmla="*/ 7016154 w 7016154"/>
              <a:gd name="connsiteY2" fmla="*/ 74764 h 1692655"/>
              <a:gd name="connsiteX3" fmla="*/ 7009347 w 7016154"/>
              <a:gd name="connsiteY3" fmla="*/ 1514375 h 1692655"/>
              <a:gd name="connsiteX4" fmla="*/ 0 w 7016154"/>
              <a:gd name="connsiteY4" fmla="*/ 1692655 h 1692655"/>
              <a:gd name="connsiteX0" fmla="*/ 0 w 7009347"/>
              <a:gd name="connsiteY0" fmla="*/ 1692655 h 1692655"/>
              <a:gd name="connsiteX1" fmla="*/ 4118730 w 7009347"/>
              <a:gd name="connsiteY1" fmla="*/ 0 h 1692655"/>
              <a:gd name="connsiteX2" fmla="*/ 6860878 w 7009347"/>
              <a:gd name="connsiteY2" fmla="*/ 51760 h 1692655"/>
              <a:gd name="connsiteX3" fmla="*/ 7009347 w 7009347"/>
              <a:gd name="connsiteY3" fmla="*/ 1514375 h 1692655"/>
              <a:gd name="connsiteX4" fmla="*/ 0 w 7009347"/>
              <a:gd name="connsiteY4" fmla="*/ 1692655 h 1692655"/>
              <a:gd name="connsiteX0" fmla="*/ 0 w 7009347"/>
              <a:gd name="connsiteY0" fmla="*/ 1692655 h 1692655"/>
              <a:gd name="connsiteX1" fmla="*/ 4118730 w 7009347"/>
              <a:gd name="connsiteY1" fmla="*/ 0 h 1692655"/>
              <a:gd name="connsiteX2" fmla="*/ 6981648 w 7009347"/>
              <a:gd name="connsiteY2" fmla="*/ 51760 h 1692655"/>
              <a:gd name="connsiteX3" fmla="*/ 7009347 w 7009347"/>
              <a:gd name="connsiteY3" fmla="*/ 1514375 h 1692655"/>
              <a:gd name="connsiteX4" fmla="*/ 0 w 7009347"/>
              <a:gd name="connsiteY4" fmla="*/ 1692655 h 1692655"/>
              <a:gd name="connsiteX0" fmla="*/ 0 w 7009347"/>
              <a:gd name="connsiteY0" fmla="*/ 1692655 h 1692655"/>
              <a:gd name="connsiteX1" fmla="*/ 4118730 w 7009347"/>
              <a:gd name="connsiteY1" fmla="*/ 0 h 1692655"/>
              <a:gd name="connsiteX2" fmla="*/ 6504320 w 7009347"/>
              <a:gd name="connsiteY2" fmla="*/ 11504 h 1692655"/>
              <a:gd name="connsiteX3" fmla="*/ 7009347 w 7009347"/>
              <a:gd name="connsiteY3" fmla="*/ 1514375 h 1692655"/>
              <a:gd name="connsiteX4" fmla="*/ 0 w 7009347"/>
              <a:gd name="connsiteY4" fmla="*/ 1692655 h 1692655"/>
              <a:gd name="connsiteX0" fmla="*/ 0 w 6504320"/>
              <a:gd name="connsiteY0" fmla="*/ 1692655 h 1692655"/>
              <a:gd name="connsiteX1" fmla="*/ 4118730 w 6504320"/>
              <a:gd name="connsiteY1" fmla="*/ 0 h 1692655"/>
              <a:gd name="connsiteX2" fmla="*/ 6504320 w 6504320"/>
              <a:gd name="connsiteY2" fmla="*/ 11504 h 1692655"/>
              <a:gd name="connsiteX3" fmla="*/ 5617619 w 6504320"/>
              <a:gd name="connsiteY3" fmla="*/ 1382104 h 1692655"/>
              <a:gd name="connsiteX4" fmla="*/ 0 w 6504320"/>
              <a:gd name="connsiteY4" fmla="*/ 1692655 h 1692655"/>
              <a:gd name="connsiteX0" fmla="*/ 0 w 6469814"/>
              <a:gd name="connsiteY0" fmla="*/ 1692655 h 1692655"/>
              <a:gd name="connsiteX1" fmla="*/ 4118730 w 6469814"/>
              <a:gd name="connsiteY1" fmla="*/ 0 h 1692655"/>
              <a:gd name="connsiteX2" fmla="*/ 6469814 w 6469814"/>
              <a:gd name="connsiteY2" fmla="*/ 241542 h 1692655"/>
              <a:gd name="connsiteX3" fmla="*/ 5617619 w 6469814"/>
              <a:gd name="connsiteY3" fmla="*/ 1382104 h 1692655"/>
              <a:gd name="connsiteX4" fmla="*/ 0 w 6469814"/>
              <a:gd name="connsiteY4" fmla="*/ 1692655 h 1692655"/>
              <a:gd name="connsiteX0" fmla="*/ 0 w 6469814"/>
              <a:gd name="connsiteY0" fmla="*/ 1681153 h 1681153"/>
              <a:gd name="connsiteX1" fmla="*/ 4331515 w 6469814"/>
              <a:gd name="connsiteY1" fmla="*/ 0 h 1681153"/>
              <a:gd name="connsiteX2" fmla="*/ 6469814 w 6469814"/>
              <a:gd name="connsiteY2" fmla="*/ 230040 h 1681153"/>
              <a:gd name="connsiteX3" fmla="*/ 5617619 w 6469814"/>
              <a:gd name="connsiteY3" fmla="*/ 1370602 h 1681153"/>
              <a:gd name="connsiteX4" fmla="*/ 0 w 6469814"/>
              <a:gd name="connsiteY4" fmla="*/ 1681153 h 1681153"/>
              <a:gd name="connsiteX0" fmla="*/ 0 w 6832123"/>
              <a:gd name="connsiteY0" fmla="*/ 1663900 h 1663900"/>
              <a:gd name="connsiteX1" fmla="*/ 4693824 w 6832123"/>
              <a:gd name="connsiteY1" fmla="*/ 0 h 1663900"/>
              <a:gd name="connsiteX2" fmla="*/ 6832123 w 6832123"/>
              <a:gd name="connsiteY2" fmla="*/ 230040 h 1663900"/>
              <a:gd name="connsiteX3" fmla="*/ 5979928 w 6832123"/>
              <a:gd name="connsiteY3" fmla="*/ 1370602 h 1663900"/>
              <a:gd name="connsiteX4" fmla="*/ 0 w 6832123"/>
              <a:gd name="connsiteY4" fmla="*/ 1663900 h 1663900"/>
              <a:gd name="connsiteX0" fmla="*/ 0 w 6832123"/>
              <a:gd name="connsiteY0" fmla="*/ 1663900 h 1663900"/>
              <a:gd name="connsiteX1" fmla="*/ 4693824 w 6832123"/>
              <a:gd name="connsiteY1" fmla="*/ 0 h 1663900"/>
              <a:gd name="connsiteX2" fmla="*/ 6832123 w 6832123"/>
              <a:gd name="connsiteY2" fmla="*/ 230040 h 1663900"/>
              <a:gd name="connsiteX3" fmla="*/ 5813150 w 6832123"/>
              <a:gd name="connsiteY3" fmla="*/ 1594889 h 1663900"/>
              <a:gd name="connsiteX4" fmla="*/ 0 w 6832123"/>
              <a:gd name="connsiteY4" fmla="*/ 1663900 h 1663900"/>
              <a:gd name="connsiteX0" fmla="*/ 0 w 6952893"/>
              <a:gd name="connsiteY0" fmla="*/ 1663900 h 1663900"/>
              <a:gd name="connsiteX1" fmla="*/ 4693824 w 6952893"/>
              <a:gd name="connsiteY1" fmla="*/ 0 h 1663900"/>
              <a:gd name="connsiteX2" fmla="*/ 6952893 w 6952893"/>
              <a:gd name="connsiteY2" fmla="*/ 69014 h 1663900"/>
              <a:gd name="connsiteX3" fmla="*/ 5813150 w 6952893"/>
              <a:gd name="connsiteY3" fmla="*/ 1594889 h 1663900"/>
              <a:gd name="connsiteX4" fmla="*/ 0 w 6952893"/>
              <a:gd name="connsiteY4" fmla="*/ 1663900 h 1663900"/>
              <a:gd name="connsiteX0" fmla="*/ 0 w 7361210"/>
              <a:gd name="connsiteY0" fmla="*/ 1640896 h 1640896"/>
              <a:gd name="connsiteX1" fmla="*/ 5102141 w 7361210"/>
              <a:gd name="connsiteY1" fmla="*/ 0 h 1640896"/>
              <a:gd name="connsiteX2" fmla="*/ 7361210 w 7361210"/>
              <a:gd name="connsiteY2" fmla="*/ 69014 h 1640896"/>
              <a:gd name="connsiteX3" fmla="*/ 6221467 w 7361210"/>
              <a:gd name="connsiteY3" fmla="*/ 1594889 h 1640896"/>
              <a:gd name="connsiteX4" fmla="*/ 0 w 7361210"/>
              <a:gd name="connsiteY4" fmla="*/ 1640896 h 1640896"/>
              <a:gd name="connsiteX0" fmla="*/ 0 w 7631504"/>
              <a:gd name="connsiteY0" fmla="*/ 1617892 h 1617892"/>
              <a:gd name="connsiteX1" fmla="*/ 5372435 w 7631504"/>
              <a:gd name="connsiteY1" fmla="*/ 0 h 1617892"/>
              <a:gd name="connsiteX2" fmla="*/ 7631504 w 7631504"/>
              <a:gd name="connsiteY2" fmla="*/ 69014 h 1617892"/>
              <a:gd name="connsiteX3" fmla="*/ 6491761 w 7631504"/>
              <a:gd name="connsiteY3" fmla="*/ 1594889 h 1617892"/>
              <a:gd name="connsiteX4" fmla="*/ 0 w 7631504"/>
              <a:gd name="connsiteY4" fmla="*/ 1617892 h 1617892"/>
              <a:gd name="connsiteX0" fmla="*/ 0 w 7631504"/>
              <a:gd name="connsiteY0" fmla="*/ 1548881 h 1548881"/>
              <a:gd name="connsiteX1" fmla="*/ 5257417 w 7631504"/>
              <a:gd name="connsiteY1" fmla="*/ 0 h 1548881"/>
              <a:gd name="connsiteX2" fmla="*/ 7631504 w 7631504"/>
              <a:gd name="connsiteY2" fmla="*/ 3 h 1548881"/>
              <a:gd name="connsiteX3" fmla="*/ 6491761 w 7631504"/>
              <a:gd name="connsiteY3" fmla="*/ 1525878 h 1548881"/>
              <a:gd name="connsiteX4" fmla="*/ 0 w 7631504"/>
              <a:gd name="connsiteY4" fmla="*/ 1548881 h 1548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1504" h="1548881">
                <a:moveTo>
                  <a:pt x="0" y="1548881"/>
                </a:moveTo>
                <a:lnTo>
                  <a:pt x="5257417" y="0"/>
                </a:lnTo>
                <a:lnTo>
                  <a:pt x="7631504" y="3"/>
                </a:lnTo>
                <a:lnTo>
                  <a:pt x="6491761" y="1525878"/>
                </a:lnTo>
                <a:lnTo>
                  <a:pt x="0" y="1548881"/>
                </a:lnTo>
                <a:close/>
              </a:path>
            </a:pathLst>
          </a:custGeom>
          <a:solidFill>
            <a:srgbClr val="FFFF00">
              <a:alpha val="5098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	 Teams of 3 to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D6B4D6-8EEF-4DD9-BCC3-92662CB8F6CF}"/>
              </a:ext>
            </a:extLst>
          </p:cNvPr>
          <p:cNvSpPr txBox="1"/>
          <p:nvPr/>
        </p:nvSpPr>
        <p:spPr>
          <a:xfrm>
            <a:off x="551733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 week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29DCF7-5A91-4A5F-BAEC-250928B996DF}"/>
              </a:ext>
            </a:extLst>
          </p:cNvPr>
          <p:cNvSpPr txBox="1"/>
          <p:nvPr/>
        </p:nvSpPr>
        <p:spPr>
          <a:xfrm>
            <a:off x="2579837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E9478B-752C-4632-8E70-5EFF14F62F5D}"/>
              </a:ext>
            </a:extLst>
          </p:cNvPr>
          <p:cNvSpPr txBox="1"/>
          <p:nvPr/>
        </p:nvSpPr>
        <p:spPr>
          <a:xfrm>
            <a:off x="4607941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131CCA-41F8-47E6-AB89-2A74A247AED7}"/>
              </a:ext>
            </a:extLst>
          </p:cNvPr>
          <p:cNvSpPr txBox="1"/>
          <p:nvPr/>
        </p:nvSpPr>
        <p:spPr>
          <a:xfrm>
            <a:off x="6636045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weeks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FCE14E-F175-4C7F-87C5-71F54519E5E8}"/>
              </a:ext>
            </a:extLst>
          </p:cNvPr>
          <p:cNvSpPr txBox="1"/>
          <p:nvPr/>
        </p:nvSpPr>
        <p:spPr>
          <a:xfrm>
            <a:off x="8664149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5C9048-24F7-48AD-A8E8-AE0B1E5B3F79}"/>
              </a:ext>
            </a:extLst>
          </p:cNvPr>
          <p:cNvSpPr txBox="1"/>
          <p:nvPr/>
        </p:nvSpPr>
        <p:spPr>
          <a:xfrm>
            <a:off x="10692253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</p:spTree>
    <p:extLst>
      <p:ext uri="{BB962C8B-B14F-4D97-AF65-F5344CB8AC3E}">
        <p14:creationId xmlns:p14="http://schemas.microsoft.com/office/powerpoint/2010/main" val="11910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/>
              <a:t>IPLS Labs @ Utah </a:t>
            </a:r>
            <a:r>
              <a:rPr lang="en-US" sz="3200" b="1" dirty="0"/>
              <a:t>(adapted from NEXUS)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BF9197-532F-46C3-BD58-28166B7DA99B}"/>
              </a:ext>
            </a:extLst>
          </p:cNvPr>
          <p:cNvGraphicFramePr/>
          <p:nvPr/>
        </p:nvGraphicFramePr>
        <p:xfrm>
          <a:off x="345057" y="1231505"/>
          <a:ext cx="11570898" cy="1902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A picture containing indoor, wall, kitchen, table&#10;&#10;Description automatically generated">
            <a:extLst>
              <a:ext uri="{FF2B5EF4-FFF2-40B4-BE49-F238E27FC236}">
                <a16:creationId xmlns:a16="http://schemas.microsoft.com/office/drawing/2014/main" id="{A7CBEBFD-03F8-4FC7-8669-6C41BD163B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057530"/>
            <a:ext cx="12192000" cy="37909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19E2B3F-CF88-463E-9F44-EEABC8E5AE1D}"/>
              </a:ext>
            </a:extLst>
          </p:cNvPr>
          <p:cNvSpPr txBox="1"/>
          <p:nvPr/>
        </p:nvSpPr>
        <p:spPr>
          <a:xfrm>
            <a:off x="8494144" y="94633"/>
            <a:ext cx="3571336" cy="132343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Jason May</a:t>
            </a:r>
          </a:p>
          <a:p>
            <a:r>
              <a:rPr lang="en-US" sz="2000" dirty="0"/>
              <a:t>Brianna Montoya (now @ UMD)</a:t>
            </a:r>
          </a:p>
          <a:p>
            <a:r>
              <a:rPr lang="en-US" sz="2000" dirty="0"/>
              <a:t>Claudia De </a:t>
            </a:r>
            <a:r>
              <a:rPr lang="en-US" sz="2000" dirty="0" err="1"/>
              <a:t>Grandi</a:t>
            </a:r>
            <a:endParaRPr lang="en-US" sz="2000" dirty="0"/>
          </a:p>
          <a:p>
            <a:r>
              <a:rPr lang="en-US" sz="2000" dirty="0"/>
              <a:t>Isaac Brown</a:t>
            </a:r>
          </a:p>
        </p:txBody>
      </p:sp>
      <p:sp>
        <p:nvSpPr>
          <p:cNvPr id="26" name="Parallelogram 23">
            <a:extLst>
              <a:ext uri="{FF2B5EF4-FFF2-40B4-BE49-F238E27FC236}">
                <a16:creationId xmlns:a16="http://schemas.microsoft.com/office/drawing/2014/main" id="{0BD83B8F-D823-477C-9A91-6AD5F3789B8B}"/>
              </a:ext>
            </a:extLst>
          </p:cNvPr>
          <p:cNvSpPr/>
          <p:nvPr/>
        </p:nvSpPr>
        <p:spPr>
          <a:xfrm flipH="1">
            <a:off x="1303642" y="5216306"/>
            <a:ext cx="8602356" cy="1531629"/>
          </a:xfrm>
          <a:custGeom>
            <a:avLst/>
            <a:gdLst>
              <a:gd name="connsiteX0" fmla="*/ 0 w 5457647"/>
              <a:gd name="connsiteY0" fmla="*/ 1888187 h 1888187"/>
              <a:gd name="connsiteX1" fmla="*/ 742926 w 5457647"/>
              <a:gd name="connsiteY1" fmla="*/ 0 h 1888187"/>
              <a:gd name="connsiteX2" fmla="*/ 5457647 w 5457647"/>
              <a:gd name="connsiteY2" fmla="*/ 0 h 1888187"/>
              <a:gd name="connsiteX3" fmla="*/ 4714721 w 5457647"/>
              <a:gd name="connsiteY3" fmla="*/ 1888187 h 1888187"/>
              <a:gd name="connsiteX4" fmla="*/ 0 w 5457647"/>
              <a:gd name="connsiteY4" fmla="*/ 1888187 h 1888187"/>
              <a:gd name="connsiteX0" fmla="*/ 0 w 5963731"/>
              <a:gd name="connsiteY0" fmla="*/ 1888187 h 1888187"/>
              <a:gd name="connsiteX1" fmla="*/ 742926 w 5963731"/>
              <a:gd name="connsiteY1" fmla="*/ 0 h 1888187"/>
              <a:gd name="connsiteX2" fmla="*/ 5963731 w 5963731"/>
              <a:gd name="connsiteY2" fmla="*/ 402567 h 1888187"/>
              <a:gd name="connsiteX3" fmla="*/ 4714721 w 5963731"/>
              <a:gd name="connsiteY3" fmla="*/ 1888187 h 1888187"/>
              <a:gd name="connsiteX4" fmla="*/ 0 w 5963731"/>
              <a:gd name="connsiteY4" fmla="*/ 1888187 h 1888187"/>
              <a:gd name="connsiteX0" fmla="*/ 0 w 5963731"/>
              <a:gd name="connsiteY0" fmla="*/ 1744413 h 1744413"/>
              <a:gd name="connsiteX1" fmla="*/ 3681658 w 5963731"/>
              <a:gd name="connsiteY1" fmla="*/ 0 h 1744413"/>
              <a:gd name="connsiteX2" fmla="*/ 5963731 w 5963731"/>
              <a:gd name="connsiteY2" fmla="*/ 258793 h 1744413"/>
              <a:gd name="connsiteX3" fmla="*/ 4714721 w 5963731"/>
              <a:gd name="connsiteY3" fmla="*/ 1744413 h 1744413"/>
              <a:gd name="connsiteX4" fmla="*/ 0 w 5963731"/>
              <a:gd name="connsiteY4" fmla="*/ 1744413 h 1744413"/>
              <a:gd name="connsiteX0" fmla="*/ 0 w 5992486"/>
              <a:gd name="connsiteY0" fmla="*/ 1744413 h 1744413"/>
              <a:gd name="connsiteX1" fmla="*/ 3681658 w 5992486"/>
              <a:gd name="connsiteY1" fmla="*/ 0 h 1744413"/>
              <a:gd name="connsiteX2" fmla="*/ 5992486 w 5992486"/>
              <a:gd name="connsiteY2" fmla="*/ 230039 h 1744413"/>
              <a:gd name="connsiteX3" fmla="*/ 4714721 w 5992486"/>
              <a:gd name="connsiteY3" fmla="*/ 1744413 h 1744413"/>
              <a:gd name="connsiteX4" fmla="*/ 0 w 5992486"/>
              <a:gd name="connsiteY4" fmla="*/ 1744413 h 1744413"/>
              <a:gd name="connsiteX0" fmla="*/ 0 w 6366297"/>
              <a:gd name="connsiteY0" fmla="*/ 1704157 h 1744413"/>
              <a:gd name="connsiteX1" fmla="*/ 4055469 w 6366297"/>
              <a:gd name="connsiteY1" fmla="*/ 0 h 1744413"/>
              <a:gd name="connsiteX2" fmla="*/ 6366297 w 6366297"/>
              <a:gd name="connsiteY2" fmla="*/ 230039 h 1744413"/>
              <a:gd name="connsiteX3" fmla="*/ 5088532 w 6366297"/>
              <a:gd name="connsiteY3" fmla="*/ 1744413 h 1744413"/>
              <a:gd name="connsiteX4" fmla="*/ 0 w 6366297"/>
              <a:gd name="connsiteY4" fmla="*/ 1704157 h 1744413"/>
              <a:gd name="connsiteX0" fmla="*/ 0 w 6366297"/>
              <a:gd name="connsiteY0" fmla="*/ 1629395 h 1669651"/>
              <a:gd name="connsiteX1" fmla="*/ 4325763 w 6366297"/>
              <a:gd name="connsiteY1" fmla="*/ 0 h 1669651"/>
              <a:gd name="connsiteX2" fmla="*/ 6366297 w 6366297"/>
              <a:gd name="connsiteY2" fmla="*/ 155277 h 1669651"/>
              <a:gd name="connsiteX3" fmla="*/ 5088532 w 6366297"/>
              <a:gd name="connsiteY3" fmla="*/ 1669651 h 1669651"/>
              <a:gd name="connsiteX4" fmla="*/ 0 w 6366297"/>
              <a:gd name="connsiteY4" fmla="*/ 1629395 h 1669651"/>
              <a:gd name="connsiteX0" fmla="*/ 0 w 6193769"/>
              <a:gd name="connsiteY0" fmla="*/ 1629395 h 1669651"/>
              <a:gd name="connsiteX1" fmla="*/ 4325763 w 6193769"/>
              <a:gd name="connsiteY1" fmla="*/ 0 h 1669651"/>
              <a:gd name="connsiteX2" fmla="*/ 6193769 w 6193769"/>
              <a:gd name="connsiteY2" fmla="*/ 57511 h 1669651"/>
              <a:gd name="connsiteX3" fmla="*/ 5088532 w 6193769"/>
              <a:gd name="connsiteY3" fmla="*/ 1669651 h 1669651"/>
              <a:gd name="connsiteX4" fmla="*/ 0 w 6193769"/>
              <a:gd name="connsiteY4" fmla="*/ 1629395 h 1669651"/>
              <a:gd name="connsiteX0" fmla="*/ 0 w 6147761"/>
              <a:gd name="connsiteY0" fmla="*/ 1646646 h 1686902"/>
              <a:gd name="connsiteX1" fmla="*/ 4325763 w 6147761"/>
              <a:gd name="connsiteY1" fmla="*/ 17251 h 1686902"/>
              <a:gd name="connsiteX2" fmla="*/ 6147761 w 6147761"/>
              <a:gd name="connsiteY2" fmla="*/ 0 h 1686902"/>
              <a:gd name="connsiteX3" fmla="*/ 5088532 w 6147761"/>
              <a:gd name="connsiteY3" fmla="*/ 1686902 h 1686902"/>
              <a:gd name="connsiteX4" fmla="*/ 0 w 6147761"/>
              <a:gd name="connsiteY4" fmla="*/ 1646646 h 1686902"/>
              <a:gd name="connsiteX0" fmla="*/ 0 w 6147761"/>
              <a:gd name="connsiteY0" fmla="*/ 1646646 h 1646646"/>
              <a:gd name="connsiteX1" fmla="*/ 4325763 w 6147761"/>
              <a:gd name="connsiteY1" fmla="*/ 17251 h 1646646"/>
              <a:gd name="connsiteX2" fmla="*/ 6147761 w 6147761"/>
              <a:gd name="connsiteY2" fmla="*/ 0 h 1646646"/>
              <a:gd name="connsiteX3" fmla="*/ 4973513 w 6147761"/>
              <a:gd name="connsiteY3" fmla="*/ 1520124 h 1646646"/>
              <a:gd name="connsiteX4" fmla="*/ 0 w 6147761"/>
              <a:gd name="connsiteY4" fmla="*/ 1646646 h 1646646"/>
              <a:gd name="connsiteX0" fmla="*/ 0 w 6147761"/>
              <a:gd name="connsiteY0" fmla="*/ 1646646 h 1646646"/>
              <a:gd name="connsiteX1" fmla="*/ 4325763 w 6147761"/>
              <a:gd name="connsiteY1" fmla="*/ 17251 h 1646646"/>
              <a:gd name="connsiteX2" fmla="*/ 6147761 w 6147761"/>
              <a:gd name="connsiteY2" fmla="*/ 0 h 1646646"/>
              <a:gd name="connsiteX3" fmla="*/ 4869996 w 6147761"/>
              <a:gd name="connsiteY3" fmla="*/ 1485619 h 1646646"/>
              <a:gd name="connsiteX4" fmla="*/ 0 w 6147761"/>
              <a:gd name="connsiteY4" fmla="*/ 1646646 h 1646646"/>
              <a:gd name="connsiteX0" fmla="*/ 0 w 7332456"/>
              <a:gd name="connsiteY0" fmla="*/ 1629395 h 1629395"/>
              <a:gd name="connsiteX1" fmla="*/ 4325763 w 7332456"/>
              <a:gd name="connsiteY1" fmla="*/ 0 h 1629395"/>
              <a:gd name="connsiteX2" fmla="*/ 7332456 w 7332456"/>
              <a:gd name="connsiteY2" fmla="*/ 115021 h 1629395"/>
              <a:gd name="connsiteX3" fmla="*/ 4869996 w 7332456"/>
              <a:gd name="connsiteY3" fmla="*/ 1468368 h 1629395"/>
              <a:gd name="connsiteX4" fmla="*/ 0 w 7332456"/>
              <a:gd name="connsiteY4" fmla="*/ 1629395 h 1629395"/>
              <a:gd name="connsiteX0" fmla="*/ 0 w 7090916"/>
              <a:gd name="connsiteY0" fmla="*/ 1629395 h 1629395"/>
              <a:gd name="connsiteX1" fmla="*/ 4325763 w 7090916"/>
              <a:gd name="connsiteY1" fmla="*/ 0 h 1629395"/>
              <a:gd name="connsiteX2" fmla="*/ 7090916 w 7090916"/>
              <a:gd name="connsiteY2" fmla="*/ 109270 h 1629395"/>
              <a:gd name="connsiteX3" fmla="*/ 4869996 w 7090916"/>
              <a:gd name="connsiteY3" fmla="*/ 1468368 h 1629395"/>
              <a:gd name="connsiteX4" fmla="*/ 0 w 7090916"/>
              <a:gd name="connsiteY4" fmla="*/ 1629395 h 1629395"/>
              <a:gd name="connsiteX0" fmla="*/ 0 w 7090916"/>
              <a:gd name="connsiteY0" fmla="*/ 1543131 h 1543131"/>
              <a:gd name="connsiteX1" fmla="*/ 4147484 w 7090916"/>
              <a:gd name="connsiteY1" fmla="*/ 0 h 1543131"/>
              <a:gd name="connsiteX2" fmla="*/ 7090916 w 7090916"/>
              <a:gd name="connsiteY2" fmla="*/ 23006 h 1543131"/>
              <a:gd name="connsiteX3" fmla="*/ 4869996 w 7090916"/>
              <a:gd name="connsiteY3" fmla="*/ 1382104 h 1543131"/>
              <a:gd name="connsiteX4" fmla="*/ 0 w 7090916"/>
              <a:gd name="connsiteY4" fmla="*/ 1543131 h 1543131"/>
              <a:gd name="connsiteX0" fmla="*/ 0 w 7090916"/>
              <a:gd name="connsiteY0" fmla="*/ 1692655 h 1692655"/>
              <a:gd name="connsiteX1" fmla="*/ 4118730 w 7090916"/>
              <a:gd name="connsiteY1" fmla="*/ 0 h 1692655"/>
              <a:gd name="connsiteX2" fmla="*/ 7090916 w 7090916"/>
              <a:gd name="connsiteY2" fmla="*/ 172530 h 1692655"/>
              <a:gd name="connsiteX3" fmla="*/ 4869996 w 7090916"/>
              <a:gd name="connsiteY3" fmla="*/ 1531628 h 1692655"/>
              <a:gd name="connsiteX4" fmla="*/ 0 w 7090916"/>
              <a:gd name="connsiteY4" fmla="*/ 1692655 h 1692655"/>
              <a:gd name="connsiteX0" fmla="*/ 0 w 7016154"/>
              <a:gd name="connsiteY0" fmla="*/ 1692655 h 1692655"/>
              <a:gd name="connsiteX1" fmla="*/ 4118730 w 7016154"/>
              <a:gd name="connsiteY1" fmla="*/ 0 h 1692655"/>
              <a:gd name="connsiteX2" fmla="*/ 7016154 w 7016154"/>
              <a:gd name="connsiteY2" fmla="*/ 74764 h 1692655"/>
              <a:gd name="connsiteX3" fmla="*/ 4869996 w 7016154"/>
              <a:gd name="connsiteY3" fmla="*/ 1531628 h 1692655"/>
              <a:gd name="connsiteX4" fmla="*/ 0 w 7016154"/>
              <a:gd name="connsiteY4" fmla="*/ 1692655 h 1692655"/>
              <a:gd name="connsiteX0" fmla="*/ 0 w 7016154"/>
              <a:gd name="connsiteY0" fmla="*/ 1692655 h 1692655"/>
              <a:gd name="connsiteX1" fmla="*/ 4118730 w 7016154"/>
              <a:gd name="connsiteY1" fmla="*/ 0 h 1692655"/>
              <a:gd name="connsiteX2" fmla="*/ 7016154 w 7016154"/>
              <a:gd name="connsiteY2" fmla="*/ 74764 h 1692655"/>
              <a:gd name="connsiteX3" fmla="*/ 7009347 w 7016154"/>
              <a:gd name="connsiteY3" fmla="*/ 1514375 h 1692655"/>
              <a:gd name="connsiteX4" fmla="*/ 0 w 7016154"/>
              <a:gd name="connsiteY4" fmla="*/ 1692655 h 1692655"/>
              <a:gd name="connsiteX0" fmla="*/ 0 w 7009347"/>
              <a:gd name="connsiteY0" fmla="*/ 1692655 h 1692655"/>
              <a:gd name="connsiteX1" fmla="*/ 4118730 w 7009347"/>
              <a:gd name="connsiteY1" fmla="*/ 0 h 1692655"/>
              <a:gd name="connsiteX2" fmla="*/ 6860878 w 7009347"/>
              <a:gd name="connsiteY2" fmla="*/ 51760 h 1692655"/>
              <a:gd name="connsiteX3" fmla="*/ 7009347 w 7009347"/>
              <a:gd name="connsiteY3" fmla="*/ 1514375 h 1692655"/>
              <a:gd name="connsiteX4" fmla="*/ 0 w 7009347"/>
              <a:gd name="connsiteY4" fmla="*/ 1692655 h 1692655"/>
              <a:gd name="connsiteX0" fmla="*/ 0 w 7009347"/>
              <a:gd name="connsiteY0" fmla="*/ 1692655 h 1692655"/>
              <a:gd name="connsiteX1" fmla="*/ 4118730 w 7009347"/>
              <a:gd name="connsiteY1" fmla="*/ 0 h 1692655"/>
              <a:gd name="connsiteX2" fmla="*/ 6981648 w 7009347"/>
              <a:gd name="connsiteY2" fmla="*/ 51760 h 1692655"/>
              <a:gd name="connsiteX3" fmla="*/ 7009347 w 7009347"/>
              <a:gd name="connsiteY3" fmla="*/ 1514375 h 1692655"/>
              <a:gd name="connsiteX4" fmla="*/ 0 w 7009347"/>
              <a:gd name="connsiteY4" fmla="*/ 1692655 h 1692655"/>
              <a:gd name="connsiteX0" fmla="*/ 0 w 7009347"/>
              <a:gd name="connsiteY0" fmla="*/ 1692655 h 1692655"/>
              <a:gd name="connsiteX1" fmla="*/ 4118730 w 7009347"/>
              <a:gd name="connsiteY1" fmla="*/ 0 h 1692655"/>
              <a:gd name="connsiteX2" fmla="*/ 6504320 w 7009347"/>
              <a:gd name="connsiteY2" fmla="*/ 11504 h 1692655"/>
              <a:gd name="connsiteX3" fmla="*/ 7009347 w 7009347"/>
              <a:gd name="connsiteY3" fmla="*/ 1514375 h 1692655"/>
              <a:gd name="connsiteX4" fmla="*/ 0 w 7009347"/>
              <a:gd name="connsiteY4" fmla="*/ 1692655 h 1692655"/>
              <a:gd name="connsiteX0" fmla="*/ 0 w 6504320"/>
              <a:gd name="connsiteY0" fmla="*/ 1692655 h 1692655"/>
              <a:gd name="connsiteX1" fmla="*/ 4118730 w 6504320"/>
              <a:gd name="connsiteY1" fmla="*/ 0 h 1692655"/>
              <a:gd name="connsiteX2" fmla="*/ 6504320 w 6504320"/>
              <a:gd name="connsiteY2" fmla="*/ 11504 h 1692655"/>
              <a:gd name="connsiteX3" fmla="*/ 5617619 w 6504320"/>
              <a:gd name="connsiteY3" fmla="*/ 1382104 h 1692655"/>
              <a:gd name="connsiteX4" fmla="*/ 0 w 6504320"/>
              <a:gd name="connsiteY4" fmla="*/ 1692655 h 1692655"/>
              <a:gd name="connsiteX0" fmla="*/ 0 w 6469814"/>
              <a:gd name="connsiteY0" fmla="*/ 1692655 h 1692655"/>
              <a:gd name="connsiteX1" fmla="*/ 4118730 w 6469814"/>
              <a:gd name="connsiteY1" fmla="*/ 0 h 1692655"/>
              <a:gd name="connsiteX2" fmla="*/ 6469814 w 6469814"/>
              <a:gd name="connsiteY2" fmla="*/ 241542 h 1692655"/>
              <a:gd name="connsiteX3" fmla="*/ 5617619 w 6469814"/>
              <a:gd name="connsiteY3" fmla="*/ 1382104 h 1692655"/>
              <a:gd name="connsiteX4" fmla="*/ 0 w 6469814"/>
              <a:gd name="connsiteY4" fmla="*/ 1692655 h 1692655"/>
              <a:gd name="connsiteX0" fmla="*/ 0 w 6469814"/>
              <a:gd name="connsiteY0" fmla="*/ 1681153 h 1681153"/>
              <a:gd name="connsiteX1" fmla="*/ 4331515 w 6469814"/>
              <a:gd name="connsiteY1" fmla="*/ 0 h 1681153"/>
              <a:gd name="connsiteX2" fmla="*/ 6469814 w 6469814"/>
              <a:gd name="connsiteY2" fmla="*/ 230040 h 1681153"/>
              <a:gd name="connsiteX3" fmla="*/ 5617619 w 6469814"/>
              <a:gd name="connsiteY3" fmla="*/ 1370602 h 1681153"/>
              <a:gd name="connsiteX4" fmla="*/ 0 w 6469814"/>
              <a:gd name="connsiteY4" fmla="*/ 1681153 h 1681153"/>
              <a:gd name="connsiteX0" fmla="*/ 0 w 6832123"/>
              <a:gd name="connsiteY0" fmla="*/ 1663900 h 1663900"/>
              <a:gd name="connsiteX1" fmla="*/ 4693824 w 6832123"/>
              <a:gd name="connsiteY1" fmla="*/ 0 h 1663900"/>
              <a:gd name="connsiteX2" fmla="*/ 6832123 w 6832123"/>
              <a:gd name="connsiteY2" fmla="*/ 230040 h 1663900"/>
              <a:gd name="connsiteX3" fmla="*/ 5979928 w 6832123"/>
              <a:gd name="connsiteY3" fmla="*/ 1370602 h 1663900"/>
              <a:gd name="connsiteX4" fmla="*/ 0 w 6832123"/>
              <a:gd name="connsiteY4" fmla="*/ 1663900 h 1663900"/>
              <a:gd name="connsiteX0" fmla="*/ 0 w 6832123"/>
              <a:gd name="connsiteY0" fmla="*/ 1663900 h 1663900"/>
              <a:gd name="connsiteX1" fmla="*/ 4693824 w 6832123"/>
              <a:gd name="connsiteY1" fmla="*/ 0 h 1663900"/>
              <a:gd name="connsiteX2" fmla="*/ 6832123 w 6832123"/>
              <a:gd name="connsiteY2" fmla="*/ 230040 h 1663900"/>
              <a:gd name="connsiteX3" fmla="*/ 5813150 w 6832123"/>
              <a:gd name="connsiteY3" fmla="*/ 1594889 h 1663900"/>
              <a:gd name="connsiteX4" fmla="*/ 0 w 6832123"/>
              <a:gd name="connsiteY4" fmla="*/ 1663900 h 1663900"/>
              <a:gd name="connsiteX0" fmla="*/ 0 w 6952893"/>
              <a:gd name="connsiteY0" fmla="*/ 1663900 h 1663900"/>
              <a:gd name="connsiteX1" fmla="*/ 4693824 w 6952893"/>
              <a:gd name="connsiteY1" fmla="*/ 0 h 1663900"/>
              <a:gd name="connsiteX2" fmla="*/ 6952893 w 6952893"/>
              <a:gd name="connsiteY2" fmla="*/ 69014 h 1663900"/>
              <a:gd name="connsiteX3" fmla="*/ 5813150 w 6952893"/>
              <a:gd name="connsiteY3" fmla="*/ 1594889 h 1663900"/>
              <a:gd name="connsiteX4" fmla="*/ 0 w 6952893"/>
              <a:gd name="connsiteY4" fmla="*/ 1663900 h 1663900"/>
              <a:gd name="connsiteX0" fmla="*/ 0 w 7361210"/>
              <a:gd name="connsiteY0" fmla="*/ 1640896 h 1640896"/>
              <a:gd name="connsiteX1" fmla="*/ 5102141 w 7361210"/>
              <a:gd name="connsiteY1" fmla="*/ 0 h 1640896"/>
              <a:gd name="connsiteX2" fmla="*/ 7361210 w 7361210"/>
              <a:gd name="connsiteY2" fmla="*/ 69014 h 1640896"/>
              <a:gd name="connsiteX3" fmla="*/ 6221467 w 7361210"/>
              <a:gd name="connsiteY3" fmla="*/ 1594889 h 1640896"/>
              <a:gd name="connsiteX4" fmla="*/ 0 w 7361210"/>
              <a:gd name="connsiteY4" fmla="*/ 1640896 h 1640896"/>
              <a:gd name="connsiteX0" fmla="*/ 0 w 7631504"/>
              <a:gd name="connsiteY0" fmla="*/ 1617892 h 1617892"/>
              <a:gd name="connsiteX1" fmla="*/ 5372435 w 7631504"/>
              <a:gd name="connsiteY1" fmla="*/ 0 h 1617892"/>
              <a:gd name="connsiteX2" fmla="*/ 7631504 w 7631504"/>
              <a:gd name="connsiteY2" fmla="*/ 69014 h 1617892"/>
              <a:gd name="connsiteX3" fmla="*/ 6491761 w 7631504"/>
              <a:gd name="connsiteY3" fmla="*/ 1594889 h 1617892"/>
              <a:gd name="connsiteX4" fmla="*/ 0 w 7631504"/>
              <a:gd name="connsiteY4" fmla="*/ 1617892 h 1617892"/>
              <a:gd name="connsiteX0" fmla="*/ 0 w 10298885"/>
              <a:gd name="connsiteY0" fmla="*/ 1617892 h 1617892"/>
              <a:gd name="connsiteX1" fmla="*/ 5372435 w 10298885"/>
              <a:gd name="connsiteY1" fmla="*/ 0 h 1617892"/>
              <a:gd name="connsiteX2" fmla="*/ 7631504 w 10298885"/>
              <a:gd name="connsiteY2" fmla="*/ 69014 h 1617892"/>
              <a:gd name="connsiteX3" fmla="*/ 10298885 w 10298885"/>
              <a:gd name="connsiteY3" fmla="*/ 1577637 h 1617892"/>
              <a:gd name="connsiteX4" fmla="*/ 0 w 10298885"/>
              <a:gd name="connsiteY4" fmla="*/ 1617892 h 1617892"/>
              <a:gd name="connsiteX0" fmla="*/ 0 w 8395322"/>
              <a:gd name="connsiteY0" fmla="*/ 1554632 h 1577637"/>
              <a:gd name="connsiteX1" fmla="*/ 3468872 w 8395322"/>
              <a:gd name="connsiteY1" fmla="*/ 0 h 1577637"/>
              <a:gd name="connsiteX2" fmla="*/ 5727941 w 8395322"/>
              <a:gd name="connsiteY2" fmla="*/ 69014 h 1577637"/>
              <a:gd name="connsiteX3" fmla="*/ 8395322 w 8395322"/>
              <a:gd name="connsiteY3" fmla="*/ 1577637 h 1577637"/>
              <a:gd name="connsiteX4" fmla="*/ 0 w 8395322"/>
              <a:gd name="connsiteY4" fmla="*/ 1554632 h 1577637"/>
              <a:gd name="connsiteX0" fmla="*/ 0 w 8395322"/>
              <a:gd name="connsiteY0" fmla="*/ 1554632 h 1577637"/>
              <a:gd name="connsiteX1" fmla="*/ 2709747 w 8395322"/>
              <a:gd name="connsiteY1" fmla="*/ 0 h 1577637"/>
              <a:gd name="connsiteX2" fmla="*/ 5727941 w 8395322"/>
              <a:gd name="connsiteY2" fmla="*/ 69014 h 1577637"/>
              <a:gd name="connsiteX3" fmla="*/ 8395322 w 8395322"/>
              <a:gd name="connsiteY3" fmla="*/ 1577637 h 1577637"/>
              <a:gd name="connsiteX4" fmla="*/ 0 w 8395322"/>
              <a:gd name="connsiteY4" fmla="*/ 1554632 h 1577637"/>
              <a:gd name="connsiteX0" fmla="*/ 0 w 8395322"/>
              <a:gd name="connsiteY0" fmla="*/ 1508624 h 1531629"/>
              <a:gd name="connsiteX1" fmla="*/ 2577475 w 8395322"/>
              <a:gd name="connsiteY1" fmla="*/ 0 h 1531629"/>
              <a:gd name="connsiteX2" fmla="*/ 5727941 w 8395322"/>
              <a:gd name="connsiteY2" fmla="*/ 23006 h 1531629"/>
              <a:gd name="connsiteX3" fmla="*/ 8395322 w 8395322"/>
              <a:gd name="connsiteY3" fmla="*/ 1531629 h 1531629"/>
              <a:gd name="connsiteX4" fmla="*/ 0 w 8395322"/>
              <a:gd name="connsiteY4" fmla="*/ 1508624 h 1531629"/>
              <a:gd name="connsiteX0" fmla="*/ 0 w 8602356"/>
              <a:gd name="connsiteY0" fmla="*/ 1508624 h 1531629"/>
              <a:gd name="connsiteX1" fmla="*/ 2577475 w 8602356"/>
              <a:gd name="connsiteY1" fmla="*/ 0 h 1531629"/>
              <a:gd name="connsiteX2" fmla="*/ 5727941 w 8602356"/>
              <a:gd name="connsiteY2" fmla="*/ 23006 h 1531629"/>
              <a:gd name="connsiteX3" fmla="*/ 8602356 w 8602356"/>
              <a:gd name="connsiteY3" fmla="*/ 1531629 h 1531629"/>
              <a:gd name="connsiteX4" fmla="*/ 0 w 8602356"/>
              <a:gd name="connsiteY4" fmla="*/ 1508624 h 153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2356" h="1531629">
                <a:moveTo>
                  <a:pt x="0" y="1508624"/>
                </a:moveTo>
                <a:lnTo>
                  <a:pt x="2577475" y="0"/>
                </a:lnTo>
                <a:lnTo>
                  <a:pt x="5727941" y="23006"/>
                </a:lnTo>
                <a:lnTo>
                  <a:pt x="8602356" y="1531629"/>
                </a:lnTo>
                <a:lnTo>
                  <a:pt x="0" y="1508624"/>
                </a:lnTo>
                <a:close/>
              </a:path>
            </a:pathLst>
          </a:custGeom>
          <a:solidFill>
            <a:srgbClr val="66FFFF">
              <a:alpha val="50588"/>
            </a:srgbClr>
          </a:solidFill>
          <a:ln w="3810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    Inter-team dialog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79C243-8040-4D24-81FD-172CE26F20F5}"/>
              </a:ext>
            </a:extLst>
          </p:cNvPr>
          <p:cNvSpPr txBox="1"/>
          <p:nvPr/>
        </p:nvSpPr>
        <p:spPr>
          <a:xfrm>
            <a:off x="551733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 week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67DF9-2383-4089-B7C1-65828B21CA3A}"/>
              </a:ext>
            </a:extLst>
          </p:cNvPr>
          <p:cNvSpPr txBox="1"/>
          <p:nvPr/>
        </p:nvSpPr>
        <p:spPr>
          <a:xfrm>
            <a:off x="2579837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494C-2F2E-417C-86BB-E2EECABD0BA4}"/>
              </a:ext>
            </a:extLst>
          </p:cNvPr>
          <p:cNvSpPr txBox="1"/>
          <p:nvPr/>
        </p:nvSpPr>
        <p:spPr>
          <a:xfrm>
            <a:off x="4607941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20401B-19EA-4D35-BDAF-3651666E8B46}"/>
              </a:ext>
            </a:extLst>
          </p:cNvPr>
          <p:cNvSpPr txBox="1"/>
          <p:nvPr/>
        </p:nvSpPr>
        <p:spPr>
          <a:xfrm>
            <a:off x="6636045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weeks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3B3DAF-9992-4033-B3AE-138C5ADCE5EE}"/>
              </a:ext>
            </a:extLst>
          </p:cNvPr>
          <p:cNvSpPr txBox="1"/>
          <p:nvPr/>
        </p:nvSpPr>
        <p:spPr>
          <a:xfrm>
            <a:off x="8664149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6FC7A8-2BAF-408B-8E05-A556DDE8C4FD}"/>
              </a:ext>
            </a:extLst>
          </p:cNvPr>
          <p:cNvSpPr txBox="1"/>
          <p:nvPr/>
        </p:nvSpPr>
        <p:spPr>
          <a:xfrm>
            <a:off x="10692253" y="2721180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</p:spTree>
    <p:extLst>
      <p:ext uri="{BB962C8B-B14F-4D97-AF65-F5344CB8AC3E}">
        <p14:creationId xmlns:p14="http://schemas.microsoft.com/office/powerpoint/2010/main" val="139297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 err="1"/>
              <a:t>FLAMEnet</a:t>
            </a:r>
            <a:r>
              <a:rPr lang="en-US" b="1" dirty="0"/>
              <a:t> intervention timeline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BF9197-532F-46C3-BD58-28166B7DA99B}"/>
              </a:ext>
            </a:extLst>
          </p:cNvPr>
          <p:cNvGraphicFramePr/>
          <p:nvPr/>
        </p:nvGraphicFramePr>
        <p:xfrm>
          <a:off x="263100" y="3071807"/>
          <a:ext cx="10515600" cy="132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EEDE2D36-D806-44DC-A17F-7818E18DA518}"/>
              </a:ext>
            </a:extLst>
          </p:cNvPr>
          <p:cNvSpPr/>
          <p:nvPr/>
        </p:nvSpPr>
        <p:spPr>
          <a:xfrm>
            <a:off x="2628182" y="1761226"/>
            <a:ext cx="2110596" cy="1581509"/>
          </a:xfrm>
          <a:prstGeom prst="downArrowCallout">
            <a:avLst>
              <a:gd name="adj1" fmla="val 14404"/>
              <a:gd name="adj2" fmla="val 19371"/>
              <a:gd name="adj3" fmla="val 25000"/>
              <a:gd name="adj4" fmla="val 55706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FLAMEnet</a:t>
            </a:r>
            <a:endParaRPr lang="en-US" b="1" dirty="0"/>
          </a:p>
          <a:p>
            <a:pPr algn="ctr"/>
            <a:r>
              <a:rPr lang="en-US" b="1" dirty="0"/>
              <a:t>Writing Prompt #1</a:t>
            </a:r>
          </a:p>
        </p:txBody>
      </p:sp>
      <p:sp>
        <p:nvSpPr>
          <p:cNvPr id="9" name="Callout: Down Arrow 8">
            <a:extLst>
              <a:ext uri="{FF2B5EF4-FFF2-40B4-BE49-F238E27FC236}">
                <a16:creationId xmlns:a16="http://schemas.microsoft.com/office/drawing/2014/main" id="{1F7C895C-C624-420F-93FC-DB1C5D211AF6}"/>
              </a:ext>
            </a:extLst>
          </p:cNvPr>
          <p:cNvSpPr/>
          <p:nvPr/>
        </p:nvSpPr>
        <p:spPr>
          <a:xfrm>
            <a:off x="8134711" y="1761226"/>
            <a:ext cx="2110596" cy="1581509"/>
          </a:xfrm>
          <a:prstGeom prst="downArrowCallout">
            <a:avLst>
              <a:gd name="adj1" fmla="val 14404"/>
              <a:gd name="adj2" fmla="val 19371"/>
              <a:gd name="adj3" fmla="val 25000"/>
              <a:gd name="adj4" fmla="val 55706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FLAMEnet</a:t>
            </a:r>
            <a:endParaRPr lang="en-US" b="1" dirty="0"/>
          </a:p>
          <a:p>
            <a:pPr algn="ctr"/>
            <a:r>
              <a:rPr lang="en-US" b="1" dirty="0"/>
              <a:t>Writing Prompt #3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0F522A-5E35-4C8C-B618-2287E1E0BC3A}"/>
              </a:ext>
            </a:extLst>
          </p:cNvPr>
          <p:cNvGrpSpPr/>
          <p:nvPr/>
        </p:nvGrpSpPr>
        <p:grpSpPr>
          <a:xfrm>
            <a:off x="6303034" y="4168800"/>
            <a:ext cx="2110596" cy="1581509"/>
            <a:chOff x="9155503" y="4633823"/>
            <a:chExt cx="2110596" cy="1581509"/>
          </a:xfrm>
        </p:grpSpPr>
        <p:sp>
          <p:nvSpPr>
            <p:cNvPr id="10" name="Callout: Down Arrow 9">
              <a:extLst>
                <a:ext uri="{FF2B5EF4-FFF2-40B4-BE49-F238E27FC236}">
                  <a16:creationId xmlns:a16="http://schemas.microsoft.com/office/drawing/2014/main" id="{2D63420A-884A-4C03-BE44-99B2E266432A}"/>
                </a:ext>
              </a:extLst>
            </p:cNvPr>
            <p:cNvSpPr/>
            <p:nvPr/>
          </p:nvSpPr>
          <p:spPr>
            <a:xfrm flipV="1">
              <a:off x="9155503" y="4633823"/>
              <a:ext cx="2110596" cy="1581509"/>
            </a:xfrm>
            <a:prstGeom prst="downArrowCallout">
              <a:avLst>
                <a:gd name="adj1" fmla="val 14404"/>
                <a:gd name="adj2" fmla="val 19371"/>
                <a:gd name="adj3" fmla="val 25000"/>
                <a:gd name="adj4" fmla="val 55706"/>
              </a:avLst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230A80-3034-4E11-8163-0CF49149F6B8}"/>
                </a:ext>
              </a:extLst>
            </p:cNvPr>
            <p:cNvSpPr txBox="1"/>
            <p:nvPr/>
          </p:nvSpPr>
          <p:spPr>
            <a:xfrm>
              <a:off x="9224515" y="5455276"/>
              <a:ext cx="19438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b="1" dirty="0" err="1">
                  <a:solidFill>
                    <a:prstClr val="white"/>
                  </a:solidFill>
                </a:rPr>
                <a:t>FLAMEnet</a:t>
              </a:r>
              <a:endParaRPr lang="en-US" b="1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b="1" dirty="0">
                  <a:solidFill>
                    <a:prstClr val="white"/>
                  </a:solidFill>
                </a:rPr>
                <a:t>Writing Prompt #2</a:t>
              </a:r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BCDE8E-6D6D-4132-B80C-03574A2C450C}"/>
              </a:ext>
            </a:extLst>
          </p:cNvPr>
          <p:cNvGrpSpPr/>
          <p:nvPr/>
        </p:nvGrpSpPr>
        <p:grpSpPr>
          <a:xfrm>
            <a:off x="9913900" y="4168799"/>
            <a:ext cx="2110596" cy="1581509"/>
            <a:chOff x="9155503" y="4633823"/>
            <a:chExt cx="2110596" cy="1581509"/>
          </a:xfrm>
        </p:grpSpPr>
        <p:sp>
          <p:nvSpPr>
            <p:cNvPr id="14" name="Callout: Down Arrow 13">
              <a:extLst>
                <a:ext uri="{FF2B5EF4-FFF2-40B4-BE49-F238E27FC236}">
                  <a16:creationId xmlns:a16="http://schemas.microsoft.com/office/drawing/2014/main" id="{222D41A7-655A-4D11-849D-DC1C913A0334}"/>
                </a:ext>
              </a:extLst>
            </p:cNvPr>
            <p:cNvSpPr/>
            <p:nvPr/>
          </p:nvSpPr>
          <p:spPr>
            <a:xfrm flipV="1">
              <a:off x="9155503" y="4633823"/>
              <a:ext cx="2110596" cy="1581509"/>
            </a:xfrm>
            <a:prstGeom prst="downArrowCallout">
              <a:avLst>
                <a:gd name="adj1" fmla="val 14404"/>
                <a:gd name="adj2" fmla="val 19371"/>
                <a:gd name="adj3" fmla="val 25000"/>
                <a:gd name="adj4" fmla="val 55706"/>
              </a:avLst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0100B4-D82B-472D-ABD6-9AD7B9100ABF}"/>
                </a:ext>
              </a:extLst>
            </p:cNvPr>
            <p:cNvSpPr txBox="1"/>
            <p:nvPr/>
          </p:nvSpPr>
          <p:spPr>
            <a:xfrm>
              <a:off x="9207262" y="5455276"/>
              <a:ext cx="20128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b="1" dirty="0" err="1">
                  <a:solidFill>
                    <a:prstClr val="white"/>
                  </a:solidFill>
                </a:rPr>
                <a:t>FLAMEnet</a:t>
              </a:r>
              <a:endParaRPr lang="en-US" b="1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b="1" dirty="0">
                  <a:solidFill>
                    <a:prstClr val="white"/>
                  </a:solidFill>
                </a:rPr>
                <a:t>Final Written Synth</a:t>
              </a:r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42087BB-7DD2-497F-BBA8-3ED541C089C7}"/>
              </a:ext>
            </a:extLst>
          </p:cNvPr>
          <p:cNvSpPr txBox="1"/>
          <p:nvPr/>
        </p:nvSpPr>
        <p:spPr>
          <a:xfrm>
            <a:off x="402208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 week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B7623B-5B1E-47D8-AB19-4080D7CD54E1}"/>
              </a:ext>
            </a:extLst>
          </p:cNvPr>
          <p:cNvSpPr txBox="1"/>
          <p:nvPr/>
        </p:nvSpPr>
        <p:spPr>
          <a:xfrm>
            <a:off x="2259041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420023-ACE6-444C-92B4-FFB6191B3619}"/>
              </a:ext>
            </a:extLst>
          </p:cNvPr>
          <p:cNvSpPr txBox="1"/>
          <p:nvPr/>
        </p:nvSpPr>
        <p:spPr>
          <a:xfrm>
            <a:off x="4104372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01D949-536D-4C70-9FDF-9034500AD689}"/>
              </a:ext>
            </a:extLst>
          </p:cNvPr>
          <p:cNvSpPr txBox="1"/>
          <p:nvPr/>
        </p:nvSpPr>
        <p:spPr>
          <a:xfrm>
            <a:off x="5943952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weeks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F0C11B-0A3F-4B9D-9788-8C1C1F285AD3}"/>
              </a:ext>
            </a:extLst>
          </p:cNvPr>
          <p:cNvSpPr txBox="1"/>
          <p:nvPr/>
        </p:nvSpPr>
        <p:spPr>
          <a:xfrm>
            <a:off x="7786599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0DEF76-0F0C-4EFE-BF27-2C89AF9AB8B1}"/>
              </a:ext>
            </a:extLst>
          </p:cNvPr>
          <p:cNvSpPr txBox="1"/>
          <p:nvPr/>
        </p:nvSpPr>
        <p:spPr>
          <a:xfrm>
            <a:off x="9622772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</p:spTree>
    <p:extLst>
      <p:ext uri="{BB962C8B-B14F-4D97-AF65-F5344CB8AC3E}">
        <p14:creationId xmlns:p14="http://schemas.microsoft.com/office/powerpoint/2010/main" val="151291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 err="1"/>
              <a:t>FLAMEnet</a:t>
            </a:r>
            <a:r>
              <a:rPr lang="en-US" b="1" dirty="0"/>
              <a:t> intervention timeline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CBF9197-532F-46C3-BD58-28166B7DA9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6408"/>
              </p:ext>
            </p:extLst>
          </p:nvPr>
        </p:nvGraphicFramePr>
        <p:xfrm>
          <a:off x="263100" y="3071807"/>
          <a:ext cx="10515600" cy="132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EEDE2D36-D806-44DC-A17F-7818E18DA518}"/>
              </a:ext>
            </a:extLst>
          </p:cNvPr>
          <p:cNvSpPr/>
          <p:nvPr/>
        </p:nvSpPr>
        <p:spPr>
          <a:xfrm>
            <a:off x="2628182" y="1761226"/>
            <a:ext cx="2110596" cy="1581509"/>
          </a:xfrm>
          <a:prstGeom prst="downArrowCallout">
            <a:avLst>
              <a:gd name="adj1" fmla="val 14404"/>
              <a:gd name="adj2" fmla="val 19371"/>
              <a:gd name="adj3" fmla="val 25000"/>
              <a:gd name="adj4" fmla="val 55706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FLAMEnet</a:t>
            </a:r>
            <a:endParaRPr lang="en-US" b="1" dirty="0"/>
          </a:p>
          <a:p>
            <a:pPr algn="ctr"/>
            <a:r>
              <a:rPr lang="en-US" b="1" dirty="0"/>
              <a:t>Writing Prompt #1</a:t>
            </a:r>
          </a:p>
        </p:txBody>
      </p:sp>
      <p:sp>
        <p:nvSpPr>
          <p:cNvPr id="9" name="Callout: Down Arrow 8">
            <a:extLst>
              <a:ext uri="{FF2B5EF4-FFF2-40B4-BE49-F238E27FC236}">
                <a16:creationId xmlns:a16="http://schemas.microsoft.com/office/drawing/2014/main" id="{1F7C895C-C624-420F-93FC-DB1C5D211AF6}"/>
              </a:ext>
            </a:extLst>
          </p:cNvPr>
          <p:cNvSpPr/>
          <p:nvPr/>
        </p:nvSpPr>
        <p:spPr>
          <a:xfrm>
            <a:off x="8134711" y="1761226"/>
            <a:ext cx="2110596" cy="1581509"/>
          </a:xfrm>
          <a:prstGeom prst="downArrowCallout">
            <a:avLst>
              <a:gd name="adj1" fmla="val 14404"/>
              <a:gd name="adj2" fmla="val 19371"/>
              <a:gd name="adj3" fmla="val 25000"/>
              <a:gd name="adj4" fmla="val 55706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FLAMEnet</a:t>
            </a:r>
            <a:endParaRPr lang="en-US" b="1" dirty="0"/>
          </a:p>
          <a:p>
            <a:pPr algn="ctr"/>
            <a:r>
              <a:rPr lang="en-US" b="1" dirty="0"/>
              <a:t>Writing Prompt #3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0F522A-5E35-4C8C-B618-2287E1E0BC3A}"/>
              </a:ext>
            </a:extLst>
          </p:cNvPr>
          <p:cNvGrpSpPr/>
          <p:nvPr/>
        </p:nvGrpSpPr>
        <p:grpSpPr>
          <a:xfrm>
            <a:off x="6303034" y="4168800"/>
            <a:ext cx="2110596" cy="1581509"/>
            <a:chOff x="9155503" y="4633823"/>
            <a:chExt cx="2110596" cy="1581509"/>
          </a:xfrm>
          <a:solidFill>
            <a:srgbClr val="ED7D31">
              <a:alpha val="30196"/>
            </a:srgbClr>
          </a:solidFill>
        </p:grpSpPr>
        <p:sp>
          <p:nvSpPr>
            <p:cNvPr id="10" name="Callout: Down Arrow 9">
              <a:extLst>
                <a:ext uri="{FF2B5EF4-FFF2-40B4-BE49-F238E27FC236}">
                  <a16:creationId xmlns:a16="http://schemas.microsoft.com/office/drawing/2014/main" id="{2D63420A-884A-4C03-BE44-99B2E266432A}"/>
                </a:ext>
              </a:extLst>
            </p:cNvPr>
            <p:cNvSpPr/>
            <p:nvPr/>
          </p:nvSpPr>
          <p:spPr>
            <a:xfrm flipV="1">
              <a:off x="9155503" y="4633823"/>
              <a:ext cx="2110596" cy="1581509"/>
            </a:xfrm>
            <a:prstGeom prst="downArrowCallout">
              <a:avLst>
                <a:gd name="adj1" fmla="val 14404"/>
                <a:gd name="adj2" fmla="val 19371"/>
                <a:gd name="adj3" fmla="val 25000"/>
                <a:gd name="adj4" fmla="val 5570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230A80-3034-4E11-8163-0CF49149F6B8}"/>
                </a:ext>
              </a:extLst>
            </p:cNvPr>
            <p:cNvSpPr txBox="1"/>
            <p:nvPr/>
          </p:nvSpPr>
          <p:spPr>
            <a:xfrm>
              <a:off x="9224515" y="5455276"/>
              <a:ext cx="19438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b="1" dirty="0" err="1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FLAMEnet</a:t>
              </a:r>
              <a:endParaRPr lang="en-US" b="1"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  <a:p>
              <a:pPr lvl="0" algn="ctr"/>
              <a:r>
                <a:rPr lang="en-US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Writing Prompt #2</a:t>
              </a:r>
              <a:endParaRPr lang="en-US"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14" name="Callout: Down Arrow 13">
            <a:extLst>
              <a:ext uri="{FF2B5EF4-FFF2-40B4-BE49-F238E27FC236}">
                <a16:creationId xmlns:a16="http://schemas.microsoft.com/office/drawing/2014/main" id="{222D41A7-655A-4D11-849D-DC1C913A0334}"/>
              </a:ext>
            </a:extLst>
          </p:cNvPr>
          <p:cNvSpPr/>
          <p:nvPr/>
        </p:nvSpPr>
        <p:spPr>
          <a:xfrm flipV="1">
            <a:off x="9913900" y="4168799"/>
            <a:ext cx="2110596" cy="1581509"/>
          </a:xfrm>
          <a:prstGeom prst="downArrowCallout">
            <a:avLst>
              <a:gd name="adj1" fmla="val 14404"/>
              <a:gd name="adj2" fmla="val 19371"/>
              <a:gd name="adj3" fmla="val 25000"/>
              <a:gd name="adj4" fmla="val 55706"/>
            </a:avLst>
          </a:prstGeom>
          <a:solidFill>
            <a:srgbClr val="ED7D3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0100B4-D82B-472D-ABD6-9AD7B9100ABF}"/>
              </a:ext>
            </a:extLst>
          </p:cNvPr>
          <p:cNvSpPr txBox="1"/>
          <p:nvPr/>
        </p:nvSpPr>
        <p:spPr>
          <a:xfrm>
            <a:off x="9965659" y="4990252"/>
            <a:ext cx="20128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FLAMEnet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lvl="0" algn="ctr"/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Final Written Synth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9EA6CB-EBC1-421F-B49D-B6166894A939}"/>
              </a:ext>
            </a:extLst>
          </p:cNvPr>
          <p:cNvSpPr txBox="1"/>
          <p:nvPr/>
        </p:nvSpPr>
        <p:spPr>
          <a:xfrm>
            <a:off x="402208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 week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4E256D-3A4E-4E97-B50A-00802FB56D73}"/>
              </a:ext>
            </a:extLst>
          </p:cNvPr>
          <p:cNvSpPr txBox="1"/>
          <p:nvPr/>
        </p:nvSpPr>
        <p:spPr>
          <a:xfrm>
            <a:off x="2259041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E3125B-BA86-41F5-A33D-6A1B7E18964A}"/>
              </a:ext>
            </a:extLst>
          </p:cNvPr>
          <p:cNvSpPr txBox="1"/>
          <p:nvPr/>
        </p:nvSpPr>
        <p:spPr>
          <a:xfrm>
            <a:off x="4104372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BFAA22-CB54-4A6D-BE0D-5092671B47E9}"/>
              </a:ext>
            </a:extLst>
          </p:cNvPr>
          <p:cNvSpPr txBox="1"/>
          <p:nvPr/>
        </p:nvSpPr>
        <p:spPr>
          <a:xfrm>
            <a:off x="5943952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weeks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BCEF00-FC9D-4289-B339-7644971BD0E1}"/>
              </a:ext>
            </a:extLst>
          </p:cNvPr>
          <p:cNvSpPr txBox="1"/>
          <p:nvPr/>
        </p:nvSpPr>
        <p:spPr>
          <a:xfrm>
            <a:off x="7786599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11104C-AC1B-453D-A8F6-0301BC003F9E}"/>
              </a:ext>
            </a:extLst>
          </p:cNvPr>
          <p:cNvSpPr txBox="1"/>
          <p:nvPr/>
        </p:nvSpPr>
        <p:spPr>
          <a:xfrm>
            <a:off x="9622772" y="4279205"/>
            <a:ext cx="102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weeks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7865AF-358C-43D4-9073-BF0DD043DA68}"/>
              </a:ext>
            </a:extLst>
          </p:cNvPr>
          <p:cNvCxnSpPr/>
          <p:nvPr/>
        </p:nvCxnSpPr>
        <p:spPr>
          <a:xfrm>
            <a:off x="4738778" y="2201724"/>
            <a:ext cx="33959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944BEF0-D18D-4A08-9A41-2C7D1E797C92}"/>
              </a:ext>
            </a:extLst>
          </p:cNvPr>
          <p:cNvSpPr txBox="1"/>
          <p:nvPr/>
        </p:nvSpPr>
        <p:spPr>
          <a:xfrm>
            <a:off x="5652130" y="1787508"/>
            <a:ext cx="15692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7 weeks</a:t>
            </a:r>
          </a:p>
        </p:txBody>
      </p:sp>
    </p:spTree>
    <p:extLst>
      <p:ext uri="{BB962C8B-B14F-4D97-AF65-F5344CB8AC3E}">
        <p14:creationId xmlns:p14="http://schemas.microsoft.com/office/powerpoint/2010/main" val="1285888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63843"/>
            <a:ext cx="10515600" cy="1089864"/>
          </a:xfrm>
        </p:spPr>
        <p:txBody>
          <a:bodyPr/>
          <a:lstStyle/>
          <a:p>
            <a:r>
              <a:rPr lang="en-US" b="1" dirty="0" err="1"/>
              <a:t>FLAMEnet</a:t>
            </a:r>
            <a:r>
              <a:rPr lang="en-US" b="1" dirty="0"/>
              <a:t> intervention</a:t>
            </a: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D866BE51-F375-41ED-8642-34D8F49CC61D}"/>
              </a:ext>
            </a:extLst>
          </p:cNvPr>
          <p:cNvSpPr/>
          <p:nvPr/>
        </p:nvSpPr>
        <p:spPr>
          <a:xfrm>
            <a:off x="575274" y="1898810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Q1:   </a:t>
            </a:r>
            <a:r>
              <a:rPr lang="en-US" sz="2000" dirty="0">
                <a:solidFill>
                  <a:schemeClr val="tx1"/>
                </a:solidFill>
              </a:rPr>
              <a:t>Describe research-related </a:t>
            </a:r>
            <a:r>
              <a:rPr lang="en-US" sz="2000" b="1" i="1" dirty="0">
                <a:solidFill>
                  <a:schemeClr val="tx1"/>
                </a:solidFill>
              </a:rPr>
              <a:t>challenges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i="1" dirty="0">
                <a:solidFill>
                  <a:schemeClr val="tx1"/>
                </a:solidFill>
              </a:rPr>
              <a:t>failures</a:t>
            </a:r>
            <a:r>
              <a:rPr lang="en-US" sz="2000" dirty="0">
                <a:solidFill>
                  <a:schemeClr val="tx1"/>
                </a:solidFill>
              </a:rPr>
              <a:t> and/or </a:t>
            </a:r>
            <a:r>
              <a:rPr lang="en-US" sz="2000" b="1" i="1" dirty="0">
                <a:solidFill>
                  <a:schemeClr val="tx1"/>
                </a:solidFill>
              </a:rPr>
              <a:t>unanticipated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results</a:t>
            </a:r>
            <a:r>
              <a:rPr lang="en-US" sz="2000" dirty="0">
                <a:solidFill>
                  <a:schemeClr val="tx1"/>
                </a:solidFill>
              </a:rPr>
              <a:t> that you encountered during the lab.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05CA8E03-C701-4025-927D-617DF1875EE9}"/>
              </a:ext>
            </a:extLst>
          </p:cNvPr>
          <p:cNvSpPr/>
          <p:nvPr/>
        </p:nvSpPr>
        <p:spPr>
          <a:xfrm>
            <a:off x="575274" y="3146340"/>
            <a:ext cx="5601239" cy="85325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Q2:   </a:t>
            </a:r>
            <a:r>
              <a:rPr lang="en-US" sz="2000" dirty="0">
                <a:solidFill>
                  <a:schemeClr val="tx1"/>
                </a:solidFill>
              </a:rPr>
              <a:t>Describe the </a:t>
            </a:r>
            <a:r>
              <a:rPr lang="en-US" sz="2000" b="1" i="1" dirty="0">
                <a:solidFill>
                  <a:schemeClr val="tx1"/>
                </a:solidFill>
              </a:rPr>
              <a:t>thoughts &amp; feelings</a:t>
            </a:r>
            <a:r>
              <a:rPr lang="en-US" sz="2000" dirty="0">
                <a:solidFill>
                  <a:schemeClr val="tx1"/>
                </a:solidFill>
              </a:rPr>
              <a:t> you experienced in response to these challenges.</a:t>
            </a: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id="{B86ABE6E-16F5-4CE1-9143-7636F451FE4E}"/>
              </a:ext>
            </a:extLst>
          </p:cNvPr>
          <p:cNvSpPr/>
          <p:nvPr/>
        </p:nvSpPr>
        <p:spPr>
          <a:xfrm>
            <a:off x="575274" y="4066764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Q3:   </a:t>
            </a:r>
            <a:r>
              <a:rPr lang="en-US" sz="2000" dirty="0">
                <a:solidFill>
                  <a:schemeClr val="tx1"/>
                </a:solidFill>
              </a:rPr>
              <a:t>Describe </a:t>
            </a:r>
            <a:r>
              <a:rPr lang="en-US" sz="2000" b="1" i="1" dirty="0">
                <a:solidFill>
                  <a:schemeClr val="tx1"/>
                </a:solidFill>
              </a:rPr>
              <a:t>actions</a:t>
            </a:r>
            <a:r>
              <a:rPr lang="en-US" sz="2000" dirty="0">
                <a:solidFill>
                  <a:schemeClr val="tx1"/>
                </a:solidFill>
              </a:rPr>
              <a:t> you took after encountering the challenge. Were these actions helpful or unhelpful?  Why?</a:t>
            </a: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9EA0E7CE-7934-438B-B35D-1F19D119ABD2}"/>
              </a:ext>
            </a:extLst>
          </p:cNvPr>
          <p:cNvSpPr/>
          <p:nvPr/>
        </p:nvSpPr>
        <p:spPr>
          <a:xfrm>
            <a:off x="469979" y="1253706"/>
            <a:ext cx="5706534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Top Corners Rounded 36">
            <a:extLst>
              <a:ext uri="{FF2B5EF4-FFF2-40B4-BE49-F238E27FC236}">
                <a16:creationId xmlns:a16="http://schemas.microsoft.com/office/drawing/2014/main" id="{0426857F-0F62-4B8C-B616-107265866936}"/>
              </a:ext>
            </a:extLst>
          </p:cNvPr>
          <p:cNvSpPr/>
          <p:nvPr/>
        </p:nvSpPr>
        <p:spPr>
          <a:xfrm flipV="1">
            <a:off x="469979" y="1810845"/>
            <a:ext cx="5706534" cy="4879013"/>
          </a:xfrm>
          <a:prstGeom prst="round2SameRect">
            <a:avLst>
              <a:gd name="adj1" fmla="val 6117"/>
              <a:gd name="adj2" fmla="val 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5B38E-23AE-4A02-9E5E-C54E308075C5}"/>
              </a:ext>
            </a:extLst>
          </p:cNvPr>
          <p:cNvSpPr txBox="1"/>
          <p:nvPr/>
        </p:nvSpPr>
        <p:spPr>
          <a:xfrm>
            <a:off x="1096078" y="1300649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PROMPTS 1 &amp; 3</a:t>
            </a:r>
          </a:p>
        </p:txBody>
      </p:sp>
    </p:spTree>
    <p:extLst>
      <p:ext uri="{BB962C8B-B14F-4D97-AF65-F5344CB8AC3E}">
        <p14:creationId xmlns:p14="http://schemas.microsoft.com/office/powerpoint/2010/main" val="1692531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63843"/>
            <a:ext cx="10515600" cy="1089864"/>
          </a:xfrm>
        </p:spPr>
        <p:txBody>
          <a:bodyPr/>
          <a:lstStyle/>
          <a:p>
            <a:r>
              <a:rPr lang="en-US" b="1" dirty="0" err="1"/>
              <a:t>FLAMEnet</a:t>
            </a:r>
            <a:r>
              <a:rPr lang="en-US" b="1" dirty="0"/>
              <a:t> intervention</a:t>
            </a:r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ABEE156A-2F9A-41F5-BC7A-DB9EFCD0EC84}"/>
              </a:ext>
            </a:extLst>
          </p:cNvPr>
          <p:cNvSpPr/>
          <p:nvPr/>
        </p:nvSpPr>
        <p:spPr>
          <a:xfrm>
            <a:off x="561995" y="5513730"/>
            <a:ext cx="5534005" cy="114737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Q4: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How did </a:t>
            </a:r>
            <a:r>
              <a:rPr lang="en-US" sz="2000" b="1" i="1" dirty="0">
                <a:solidFill>
                  <a:schemeClr val="bg1">
                    <a:lumMod val="85000"/>
                  </a:schemeClr>
                </a:solidFill>
              </a:rPr>
              <a:t>preparing for anticipated challenges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change your thoughts, emotions, or behaviors when responding to this new challenge?</a:t>
            </a: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0528B8D5-4EBB-4B2A-9D4A-F43315E4E323}"/>
              </a:ext>
            </a:extLst>
          </p:cNvPr>
          <p:cNvSpPr/>
          <p:nvPr/>
        </p:nvSpPr>
        <p:spPr>
          <a:xfrm>
            <a:off x="3020922" y="5023447"/>
            <a:ext cx="506083" cy="506083"/>
          </a:xfrm>
          <a:prstGeom prst="mathPlus">
            <a:avLst/>
          </a:prstGeom>
          <a:solidFill>
            <a:srgbClr val="ED7D3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08A8A9-AC87-4695-A8D5-89C2C309711A}"/>
              </a:ext>
            </a:extLst>
          </p:cNvPr>
          <p:cNvGrpSpPr/>
          <p:nvPr/>
        </p:nvGrpSpPr>
        <p:grpSpPr>
          <a:xfrm>
            <a:off x="6629858" y="1253706"/>
            <a:ext cx="4986868" cy="3301070"/>
            <a:chOff x="6911834" y="1040892"/>
            <a:chExt cx="4986868" cy="3301070"/>
          </a:xfrm>
        </p:grpSpPr>
        <p:sp>
          <p:nvSpPr>
            <p:cNvPr id="35" name="Rectangle: Top Corners Rounded 34">
              <a:extLst>
                <a:ext uri="{FF2B5EF4-FFF2-40B4-BE49-F238E27FC236}">
                  <a16:creationId xmlns:a16="http://schemas.microsoft.com/office/drawing/2014/main" id="{7F5362D5-05A4-4350-AC34-95A37FF9A3C3}"/>
                </a:ext>
              </a:extLst>
            </p:cNvPr>
            <p:cNvSpPr/>
            <p:nvPr/>
          </p:nvSpPr>
          <p:spPr>
            <a:xfrm>
              <a:off x="6911834" y="1040892"/>
              <a:ext cx="4986868" cy="546368"/>
            </a:xfrm>
            <a:prstGeom prst="round2SameRect">
              <a:avLst>
                <a:gd name="adj1" fmla="val 33867"/>
                <a:gd name="adj2" fmla="val 0"/>
              </a:avLst>
            </a:prstGeom>
            <a:solidFill>
              <a:srgbClr val="ED7D31">
                <a:alpha val="30196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4">
              <a:extLst>
                <a:ext uri="{FF2B5EF4-FFF2-40B4-BE49-F238E27FC236}">
                  <a16:creationId xmlns:a16="http://schemas.microsoft.com/office/drawing/2014/main" id="{6DA092BB-19D7-4ED3-8E78-97EA7815E3F2}"/>
                </a:ext>
              </a:extLst>
            </p:cNvPr>
            <p:cNvSpPr/>
            <p:nvPr/>
          </p:nvSpPr>
          <p:spPr>
            <a:xfrm>
              <a:off x="6911834" y="1713782"/>
              <a:ext cx="4894852" cy="1089864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bg1">
                      <a:lumMod val="85000"/>
                    </a:schemeClr>
                  </a:solidFill>
                </a:rPr>
                <a:t>Q1:   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</a:rPr>
                <a:t>Describe a potential research-related challenge that may occur in the upcoming two weeks (Lab 4).</a:t>
              </a:r>
            </a:p>
          </p:txBody>
        </p:sp>
        <p:sp>
          <p:nvSpPr>
            <p:cNvPr id="32" name="Rounded Rectangle 4">
              <a:extLst>
                <a:ext uri="{FF2B5EF4-FFF2-40B4-BE49-F238E27FC236}">
                  <a16:creationId xmlns:a16="http://schemas.microsoft.com/office/drawing/2014/main" id="{0D0FEEBA-3950-4468-9529-DBED46B08CCF}"/>
                </a:ext>
              </a:extLst>
            </p:cNvPr>
            <p:cNvSpPr/>
            <p:nvPr/>
          </p:nvSpPr>
          <p:spPr>
            <a:xfrm>
              <a:off x="6911834" y="3148643"/>
              <a:ext cx="4894852" cy="1089864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bg1">
                      <a:lumMod val="85000"/>
                    </a:schemeClr>
                  </a:solidFill>
                </a:rPr>
                <a:t>Q2:   </a:t>
              </a:r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</a:rPr>
                <a:t>Describe the actions you might take in response to this challenge. What is your rationale for taking these potential actions?</a:t>
              </a:r>
            </a:p>
          </p:txBody>
        </p:sp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A11FB2BE-A0AB-4217-B242-B480B0B457D4}"/>
                </a:ext>
              </a:extLst>
            </p:cNvPr>
            <p:cNvSpPr/>
            <p:nvPr/>
          </p:nvSpPr>
          <p:spPr>
            <a:xfrm flipV="1">
              <a:off x="6911834" y="1587260"/>
              <a:ext cx="4986868" cy="2754702"/>
            </a:xfrm>
            <a:prstGeom prst="round2SameRect">
              <a:avLst>
                <a:gd name="adj1" fmla="val 11763"/>
                <a:gd name="adj2" fmla="val 0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FD6A9B1-6054-44B4-8DC6-63227D00F63C}"/>
                </a:ext>
              </a:extLst>
            </p:cNvPr>
            <p:cNvSpPr txBox="1"/>
            <p:nvPr/>
          </p:nvSpPr>
          <p:spPr>
            <a:xfrm>
              <a:off x="7458974" y="1086927"/>
              <a:ext cx="381287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WRITTEN PROMPT 2</a:t>
              </a:r>
            </a:p>
          </p:txBody>
        </p:sp>
      </p:grp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D866BE51-F375-41ED-8642-34D8F49CC61D}"/>
              </a:ext>
            </a:extLst>
          </p:cNvPr>
          <p:cNvSpPr/>
          <p:nvPr/>
        </p:nvSpPr>
        <p:spPr>
          <a:xfrm>
            <a:off x="575274" y="1898810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Q1: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Describe research-related </a:t>
            </a:r>
            <a:r>
              <a:rPr lang="en-US" sz="2000" b="1" i="1" dirty="0">
                <a:solidFill>
                  <a:schemeClr val="bg1">
                    <a:lumMod val="85000"/>
                  </a:schemeClr>
                </a:solidFill>
              </a:rPr>
              <a:t>challenges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2000" b="1" i="1" dirty="0">
                <a:solidFill>
                  <a:schemeClr val="bg1">
                    <a:lumMod val="85000"/>
                  </a:schemeClr>
                </a:solidFill>
              </a:rPr>
              <a:t>failures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and/or </a:t>
            </a:r>
            <a:r>
              <a:rPr lang="en-US" sz="2000" b="1" i="1" dirty="0">
                <a:solidFill>
                  <a:schemeClr val="bg1">
                    <a:lumMod val="85000"/>
                  </a:schemeClr>
                </a:solidFill>
              </a:rPr>
              <a:t>unanticipated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b="1" i="1" dirty="0">
                <a:solidFill>
                  <a:schemeClr val="bg1">
                    <a:lumMod val="85000"/>
                  </a:schemeClr>
                </a:solidFill>
              </a:rPr>
              <a:t>results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that you encountered during the lab.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05CA8E03-C701-4025-927D-617DF1875EE9}"/>
              </a:ext>
            </a:extLst>
          </p:cNvPr>
          <p:cNvSpPr/>
          <p:nvPr/>
        </p:nvSpPr>
        <p:spPr>
          <a:xfrm>
            <a:off x="575274" y="3146340"/>
            <a:ext cx="5601239" cy="85325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Q2:  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Describe the </a:t>
            </a:r>
            <a:r>
              <a:rPr lang="en-US" sz="2000" b="1" i="1" dirty="0">
                <a:solidFill>
                  <a:schemeClr val="bg1">
                    <a:lumMod val="85000"/>
                  </a:schemeClr>
                </a:solidFill>
              </a:rPr>
              <a:t>thoughts &amp; feelings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you experienced in response to these challenges.</a:t>
            </a: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id="{B86ABE6E-16F5-4CE1-9143-7636F451FE4E}"/>
              </a:ext>
            </a:extLst>
          </p:cNvPr>
          <p:cNvSpPr/>
          <p:nvPr/>
        </p:nvSpPr>
        <p:spPr>
          <a:xfrm>
            <a:off x="575274" y="4066764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Q3:   </a:t>
            </a:r>
            <a:r>
              <a:rPr lang="en-US" sz="2000" dirty="0">
                <a:solidFill>
                  <a:schemeClr val="tx1"/>
                </a:solidFill>
              </a:rPr>
              <a:t>Describe </a:t>
            </a:r>
            <a:r>
              <a:rPr lang="en-US" sz="2000" b="1" i="1" dirty="0">
                <a:solidFill>
                  <a:schemeClr val="tx1"/>
                </a:solidFill>
              </a:rPr>
              <a:t>actions</a:t>
            </a:r>
            <a:r>
              <a:rPr lang="en-US" sz="2000" dirty="0">
                <a:solidFill>
                  <a:schemeClr val="tx1"/>
                </a:solidFill>
              </a:rPr>
              <a:t> you took after encountering the challenge. Were these actions helpful or unhelpful?  Why?</a:t>
            </a: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9EA0E7CE-7934-438B-B35D-1F19D119ABD2}"/>
              </a:ext>
            </a:extLst>
          </p:cNvPr>
          <p:cNvSpPr/>
          <p:nvPr/>
        </p:nvSpPr>
        <p:spPr>
          <a:xfrm>
            <a:off x="469979" y="1253706"/>
            <a:ext cx="5706534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Top Corners Rounded 36">
            <a:extLst>
              <a:ext uri="{FF2B5EF4-FFF2-40B4-BE49-F238E27FC236}">
                <a16:creationId xmlns:a16="http://schemas.microsoft.com/office/drawing/2014/main" id="{0426857F-0F62-4B8C-B616-107265866936}"/>
              </a:ext>
            </a:extLst>
          </p:cNvPr>
          <p:cNvSpPr/>
          <p:nvPr/>
        </p:nvSpPr>
        <p:spPr>
          <a:xfrm flipV="1">
            <a:off x="469979" y="1810845"/>
            <a:ext cx="5706534" cy="4879013"/>
          </a:xfrm>
          <a:prstGeom prst="round2SameRect">
            <a:avLst>
              <a:gd name="adj1" fmla="val 6117"/>
              <a:gd name="adj2" fmla="val 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5B38E-23AE-4A02-9E5E-C54E308075C5}"/>
              </a:ext>
            </a:extLst>
          </p:cNvPr>
          <p:cNvSpPr txBox="1"/>
          <p:nvPr/>
        </p:nvSpPr>
        <p:spPr>
          <a:xfrm>
            <a:off x="1096078" y="1300649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PROMPTS 1 &amp; 3</a:t>
            </a: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E7F3E855-390C-4120-8030-C2E67274E372}"/>
              </a:ext>
            </a:extLst>
          </p:cNvPr>
          <p:cNvSpPr/>
          <p:nvPr/>
        </p:nvSpPr>
        <p:spPr>
          <a:xfrm>
            <a:off x="7210219" y="4781789"/>
            <a:ext cx="4216905" cy="158214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Examine coping mechanisms expressed in</a:t>
            </a:r>
          </a:p>
          <a:p>
            <a:pPr algn="ctr"/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student responses to Q3 for written prompts #1 and #3</a:t>
            </a:r>
          </a:p>
        </p:txBody>
      </p:sp>
    </p:spTree>
    <p:extLst>
      <p:ext uri="{BB962C8B-B14F-4D97-AF65-F5344CB8AC3E}">
        <p14:creationId xmlns:p14="http://schemas.microsoft.com/office/powerpoint/2010/main" val="3432518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63843"/>
            <a:ext cx="10515600" cy="1089864"/>
          </a:xfrm>
        </p:spPr>
        <p:txBody>
          <a:bodyPr/>
          <a:lstStyle/>
          <a:p>
            <a:r>
              <a:rPr lang="en-US" b="1" dirty="0" err="1"/>
              <a:t>FLAMEnet</a:t>
            </a:r>
            <a:r>
              <a:rPr lang="en-US" b="1" dirty="0"/>
              <a:t> intervention</a:t>
            </a: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D866BE51-F375-41ED-8642-34D8F49CC61D}"/>
              </a:ext>
            </a:extLst>
          </p:cNvPr>
          <p:cNvSpPr/>
          <p:nvPr/>
        </p:nvSpPr>
        <p:spPr>
          <a:xfrm>
            <a:off x="575274" y="1898810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Q1:   </a:t>
            </a:r>
            <a:r>
              <a:rPr lang="en-US" sz="2000" dirty="0">
                <a:solidFill>
                  <a:schemeClr val="tx1"/>
                </a:solidFill>
              </a:rPr>
              <a:t>Describe research-related </a:t>
            </a:r>
            <a:r>
              <a:rPr lang="en-US" sz="2000" b="1" i="1" dirty="0">
                <a:solidFill>
                  <a:schemeClr val="tx1"/>
                </a:solidFill>
              </a:rPr>
              <a:t>challenges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i="1" dirty="0">
                <a:solidFill>
                  <a:schemeClr val="tx1"/>
                </a:solidFill>
              </a:rPr>
              <a:t>failures</a:t>
            </a:r>
            <a:r>
              <a:rPr lang="en-US" sz="2000" dirty="0">
                <a:solidFill>
                  <a:schemeClr val="tx1"/>
                </a:solidFill>
              </a:rPr>
              <a:t> and/or </a:t>
            </a:r>
            <a:r>
              <a:rPr lang="en-US" sz="2000" b="1" i="1" dirty="0">
                <a:solidFill>
                  <a:schemeClr val="tx1"/>
                </a:solidFill>
              </a:rPr>
              <a:t>unanticipated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results</a:t>
            </a:r>
            <a:r>
              <a:rPr lang="en-US" sz="2000" dirty="0">
                <a:solidFill>
                  <a:schemeClr val="tx1"/>
                </a:solidFill>
              </a:rPr>
              <a:t> that you encountered during the lab.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05CA8E03-C701-4025-927D-617DF1875EE9}"/>
              </a:ext>
            </a:extLst>
          </p:cNvPr>
          <p:cNvSpPr/>
          <p:nvPr/>
        </p:nvSpPr>
        <p:spPr>
          <a:xfrm>
            <a:off x="575274" y="3146340"/>
            <a:ext cx="5601239" cy="85325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Q2:   </a:t>
            </a:r>
            <a:r>
              <a:rPr lang="en-US" sz="2000" dirty="0">
                <a:solidFill>
                  <a:schemeClr val="tx1"/>
                </a:solidFill>
              </a:rPr>
              <a:t>Describe the </a:t>
            </a:r>
            <a:r>
              <a:rPr lang="en-US" sz="2000" b="1" i="1" dirty="0">
                <a:solidFill>
                  <a:schemeClr val="tx1"/>
                </a:solidFill>
              </a:rPr>
              <a:t>thoughts &amp; feelings</a:t>
            </a:r>
            <a:r>
              <a:rPr lang="en-US" sz="2000" dirty="0">
                <a:solidFill>
                  <a:schemeClr val="tx1"/>
                </a:solidFill>
              </a:rPr>
              <a:t> you experienced in response to these challenges.</a:t>
            </a: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id="{B86ABE6E-16F5-4CE1-9143-7636F451FE4E}"/>
              </a:ext>
            </a:extLst>
          </p:cNvPr>
          <p:cNvSpPr/>
          <p:nvPr/>
        </p:nvSpPr>
        <p:spPr>
          <a:xfrm>
            <a:off x="575274" y="4066764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Q3:   </a:t>
            </a:r>
            <a:r>
              <a:rPr lang="en-US" sz="2000" dirty="0">
                <a:solidFill>
                  <a:schemeClr val="tx1"/>
                </a:solidFill>
              </a:rPr>
              <a:t>Describe </a:t>
            </a:r>
            <a:r>
              <a:rPr lang="en-US" sz="2000" b="1" i="1" dirty="0">
                <a:solidFill>
                  <a:schemeClr val="tx1"/>
                </a:solidFill>
              </a:rPr>
              <a:t>actions</a:t>
            </a:r>
            <a:r>
              <a:rPr lang="en-US" sz="2000" dirty="0">
                <a:solidFill>
                  <a:schemeClr val="tx1"/>
                </a:solidFill>
              </a:rPr>
              <a:t> you took after encountering the challenge. Were these actions helpful or unhelpful?  Why?</a:t>
            </a: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9EA0E7CE-7934-438B-B35D-1F19D119ABD2}"/>
              </a:ext>
            </a:extLst>
          </p:cNvPr>
          <p:cNvSpPr/>
          <p:nvPr/>
        </p:nvSpPr>
        <p:spPr>
          <a:xfrm>
            <a:off x="469979" y="1253706"/>
            <a:ext cx="5706534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Top Corners Rounded 36">
            <a:extLst>
              <a:ext uri="{FF2B5EF4-FFF2-40B4-BE49-F238E27FC236}">
                <a16:creationId xmlns:a16="http://schemas.microsoft.com/office/drawing/2014/main" id="{0426857F-0F62-4B8C-B616-107265866936}"/>
              </a:ext>
            </a:extLst>
          </p:cNvPr>
          <p:cNvSpPr/>
          <p:nvPr/>
        </p:nvSpPr>
        <p:spPr>
          <a:xfrm flipV="1">
            <a:off x="469979" y="1810845"/>
            <a:ext cx="5706534" cy="4879013"/>
          </a:xfrm>
          <a:prstGeom prst="round2SameRect">
            <a:avLst>
              <a:gd name="adj1" fmla="val 6117"/>
              <a:gd name="adj2" fmla="val 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5B38E-23AE-4A02-9E5E-C54E308075C5}"/>
              </a:ext>
            </a:extLst>
          </p:cNvPr>
          <p:cNvSpPr txBox="1"/>
          <p:nvPr/>
        </p:nvSpPr>
        <p:spPr>
          <a:xfrm>
            <a:off x="1096078" y="1300649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PROMPTS 1 &amp; 3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79673A-EEE2-40EA-9388-308F5222BD35}"/>
              </a:ext>
            </a:extLst>
          </p:cNvPr>
          <p:cNvGrpSpPr/>
          <p:nvPr/>
        </p:nvGrpSpPr>
        <p:grpSpPr>
          <a:xfrm>
            <a:off x="6629858" y="1253706"/>
            <a:ext cx="4986868" cy="3341298"/>
            <a:chOff x="6911834" y="1040892"/>
            <a:chExt cx="4986868" cy="3341298"/>
          </a:xfrm>
        </p:grpSpPr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9F05FF71-69D6-426B-84E0-24286E335221}"/>
                </a:ext>
              </a:extLst>
            </p:cNvPr>
            <p:cNvSpPr/>
            <p:nvPr/>
          </p:nvSpPr>
          <p:spPr>
            <a:xfrm>
              <a:off x="6911834" y="1040892"/>
              <a:ext cx="4986868" cy="546368"/>
            </a:xfrm>
            <a:prstGeom prst="round2SameRect">
              <a:avLst>
                <a:gd name="adj1" fmla="val 33867"/>
                <a:gd name="adj2" fmla="val 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CE724799-4AE0-41F3-9448-40704E8145B6}"/>
                </a:ext>
              </a:extLst>
            </p:cNvPr>
            <p:cNvSpPr/>
            <p:nvPr/>
          </p:nvSpPr>
          <p:spPr>
            <a:xfrm>
              <a:off x="6975095" y="1713782"/>
              <a:ext cx="4894852" cy="1089864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tx1"/>
                  </a:solidFill>
                </a:rPr>
                <a:t>Q1:   </a:t>
              </a:r>
              <a:r>
                <a:rPr lang="en-US" sz="2000" dirty="0">
                  <a:solidFill>
                    <a:srgbClr val="2D3B45"/>
                  </a:solidFill>
                </a:rPr>
                <a:t>Describe </a:t>
              </a:r>
              <a:r>
                <a:rPr lang="en-US" sz="2000" b="1" i="1" dirty="0">
                  <a:solidFill>
                    <a:srgbClr val="2D3B45"/>
                  </a:solidFill>
                </a:rPr>
                <a:t>potential research-related challenges</a:t>
              </a:r>
              <a:r>
                <a:rPr lang="en-US" sz="2000" dirty="0">
                  <a:solidFill>
                    <a:srgbClr val="2D3B45"/>
                  </a:solidFill>
                </a:rPr>
                <a:t> that may occur in the upcoming two weeks (Lab 4).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4">
              <a:extLst>
                <a:ext uri="{FF2B5EF4-FFF2-40B4-BE49-F238E27FC236}">
                  <a16:creationId xmlns:a16="http://schemas.microsoft.com/office/drawing/2014/main" id="{4FB1F0A5-5B53-43EF-9128-35A8C3ADC0A1}"/>
                </a:ext>
              </a:extLst>
            </p:cNvPr>
            <p:cNvSpPr/>
            <p:nvPr/>
          </p:nvSpPr>
          <p:spPr>
            <a:xfrm>
              <a:off x="6975095" y="3148643"/>
              <a:ext cx="4894852" cy="1089864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tx1"/>
                  </a:solidFill>
                </a:rPr>
                <a:t>Q2:   </a:t>
              </a:r>
              <a:r>
                <a:rPr lang="en-US" sz="2000" dirty="0">
                  <a:solidFill>
                    <a:srgbClr val="2D3B45"/>
                  </a:solidFill>
                </a:rPr>
                <a:t>Describe </a:t>
              </a:r>
              <a:r>
                <a:rPr lang="en-US" sz="2000" b="1" i="1" dirty="0">
                  <a:solidFill>
                    <a:srgbClr val="2D3B45"/>
                  </a:solidFill>
                </a:rPr>
                <a:t>actions you might take</a:t>
              </a:r>
              <a:r>
                <a:rPr lang="en-US" sz="2000" dirty="0">
                  <a:solidFill>
                    <a:srgbClr val="2D3B45"/>
                  </a:solidFill>
                </a:rPr>
                <a:t> in response to this challenge. What is your rationale for taking these potential actions?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: Top Corners Rounded 20">
              <a:extLst>
                <a:ext uri="{FF2B5EF4-FFF2-40B4-BE49-F238E27FC236}">
                  <a16:creationId xmlns:a16="http://schemas.microsoft.com/office/drawing/2014/main" id="{DCB58BFB-414D-46B6-8CB0-63DE6F0A4AFD}"/>
                </a:ext>
              </a:extLst>
            </p:cNvPr>
            <p:cNvSpPr/>
            <p:nvPr/>
          </p:nvSpPr>
          <p:spPr>
            <a:xfrm flipV="1">
              <a:off x="6911834" y="1587260"/>
              <a:ext cx="4986868" cy="2794930"/>
            </a:xfrm>
            <a:prstGeom prst="round2SameRect">
              <a:avLst>
                <a:gd name="adj1" fmla="val 11763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F9ED74D-CD00-4C98-8225-6A7E8C1957D3}"/>
                </a:ext>
              </a:extLst>
            </p:cNvPr>
            <p:cNvSpPr txBox="1"/>
            <p:nvPr/>
          </p:nvSpPr>
          <p:spPr>
            <a:xfrm>
              <a:off x="7458974" y="1086927"/>
              <a:ext cx="3812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WRITTEN PROMPT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069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63843"/>
            <a:ext cx="10515600" cy="1089864"/>
          </a:xfrm>
        </p:spPr>
        <p:txBody>
          <a:bodyPr/>
          <a:lstStyle/>
          <a:p>
            <a:r>
              <a:rPr lang="en-US" b="1" dirty="0" err="1"/>
              <a:t>FLAMEnet</a:t>
            </a:r>
            <a:r>
              <a:rPr lang="en-US" b="1" dirty="0"/>
              <a:t> intervention</a:t>
            </a:r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ABEE156A-2F9A-41F5-BC7A-DB9EFCD0EC84}"/>
              </a:ext>
            </a:extLst>
          </p:cNvPr>
          <p:cNvSpPr/>
          <p:nvPr/>
        </p:nvSpPr>
        <p:spPr>
          <a:xfrm>
            <a:off x="561995" y="5513730"/>
            <a:ext cx="5534005" cy="114737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Q4:   </a:t>
            </a:r>
            <a:r>
              <a:rPr lang="en-US" sz="2000" dirty="0">
                <a:solidFill>
                  <a:schemeClr val="tx1"/>
                </a:solidFill>
              </a:rPr>
              <a:t>How did </a:t>
            </a:r>
            <a:r>
              <a:rPr lang="en-US" sz="2000" b="1" i="1" dirty="0">
                <a:solidFill>
                  <a:schemeClr val="tx1"/>
                </a:solidFill>
              </a:rPr>
              <a:t>preparing for anticipated challenges </a:t>
            </a:r>
            <a:r>
              <a:rPr lang="en-US" sz="2000" dirty="0">
                <a:solidFill>
                  <a:schemeClr val="tx1"/>
                </a:solidFill>
              </a:rPr>
              <a:t>change your thoughts, emotions, or behaviors when responding to this new challenge?</a:t>
            </a: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0528B8D5-4EBB-4B2A-9D4A-F43315E4E323}"/>
              </a:ext>
            </a:extLst>
          </p:cNvPr>
          <p:cNvSpPr/>
          <p:nvPr/>
        </p:nvSpPr>
        <p:spPr>
          <a:xfrm>
            <a:off x="3020922" y="5023447"/>
            <a:ext cx="506083" cy="506083"/>
          </a:xfrm>
          <a:prstGeom prst="mathPlus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08A8A9-AC87-4695-A8D5-89C2C309711A}"/>
              </a:ext>
            </a:extLst>
          </p:cNvPr>
          <p:cNvGrpSpPr/>
          <p:nvPr/>
        </p:nvGrpSpPr>
        <p:grpSpPr>
          <a:xfrm>
            <a:off x="6629858" y="1253706"/>
            <a:ext cx="4986868" cy="3341298"/>
            <a:chOff x="6911834" y="1040892"/>
            <a:chExt cx="4986868" cy="3341298"/>
          </a:xfrm>
        </p:grpSpPr>
        <p:sp>
          <p:nvSpPr>
            <p:cNvPr id="35" name="Rectangle: Top Corners Rounded 34">
              <a:extLst>
                <a:ext uri="{FF2B5EF4-FFF2-40B4-BE49-F238E27FC236}">
                  <a16:creationId xmlns:a16="http://schemas.microsoft.com/office/drawing/2014/main" id="{7F5362D5-05A4-4350-AC34-95A37FF9A3C3}"/>
                </a:ext>
              </a:extLst>
            </p:cNvPr>
            <p:cNvSpPr/>
            <p:nvPr/>
          </p:nvSpPr>
          <p:spPr>
            <a:xfrm>
              <a:off x="6911834" y="1040892"/>
              <a:ext cx="4986868" cy="546368"/>
            </a:xfrm>
            <a:prstGeom prst="round2SameRect">
              <a:avLst>
                <a:gd name="adj1" fmla="val 33867"/>
                <a:gd name="adj2" fmla="val 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4">
              <a:extLst>
                <a:ext uri="{FF2B5EF4-FFF2-40B4-BE49-F238E27FC236}">
                  <a16:creationId xmlns:a16="http://schemas.microsoft.com/office/drawing/2014/main" id="{6DA092BB-19D7-4ED3-8E78-97EA7815E3F2}"/>
                </a:ext>
              </a:extLst>
            </p:cNvPr>
            <p:cNvSpPr/>
            <p:nvPr/>
          </p:nvSpPr>
          <p:spPr>
            <a:xfrm>
              <a:off x="6975095" y="1713782"/>
              <a:ext cx="4894852" cy="1089864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tx1"/>
                  </a:solidFill>
                </a:rPr>
                <a:t>Q1:   </a:t>
              </a:r>
              <a:r>
                <a:rPr lang="en-US" sz="2000" dirty="0">
                  <a:solidFill>
                    <a:srgbClr val="2D3B45"/>
                  </a:solidFill>
                </a:rPr>
                <a:t>Describe </a:t>
              </a:r>
              <a:r>
                <a:rPr lang="en-US" sz="2000" b="1" i="1" dirty="0">
                  <a:solidFill>
                    <a:srgbClr val="2D3B45"/>
                  </a:solidFill>
                </a:rPr>
                <a:t>potential research-related challenges</a:t>
              </a:r>
              <a:r>
                <a:rPr lang="en-US" sz="2000" dirty="0">
                  <a:solidFill>
                    <a:srgbClr val="2D3B45"/>
                  </a:solidFill>
                </a:rPr>
                <a:t> that may occur in the upcoming two weeks (Lab 4).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2" name="Rounded Rectangle 4">
              <a:extLst>
                <a:ext uri="{FF2B5EF4-FFF2-40B4-BE49-F238E27FC236}">
                  <a16:creationId xmlns:a16="http://schemas.microsoft.com/office/drawing/2014/main" id="{0D0FEEBA-3950-4468-9529-DBED46B08CCF}"/>
                </a:ext>
              </a:extLst>
            </p:cNvPr>
            <p:cNvSpPr/>
            <p:nvPr/>
          </p:nvSpPr>
          <p:spPr>
            <a:xfrm>
              <a:off x="6975095" y="3148643"/>
              <a:ext cx="4894852" cy="1089864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tx1"/>
                  </a:solidFill>
                </a:rPr>
                <a:t>Q2:   </a:t>
              </a:r>
              <a:r>
                <a:rPr lang="en-US" sz="2000" dirty="0">
                  <a:solidFill>
                    <a:srgbClr val="2D3B45"/>
                  </a:solidFill>
                </a:rPr>
                <a:t>Describe </a:t>
              </a:r>
              <a:r>
                <a:rPr lang="en-US" sz="2000" b="1" i="1" dirty="0">
                  <a:solidFill>
                    <a:srgbClr val="2D3B45"/>
                  </a:solidFill>
                </a:rPr>
                <a:t>actions you might take</a:t>
              </a:r>
              <a:r>
                <a:rPr lang="en-US" sz="2000" dirty="0">
                  <a:solidFill>
                    <a:srgbClr val="2D3B45"/>
                  </a:solidFill>
                </a:rPr>
                <a:t> in response to this challenge. What is your rationale for taking these potential actions?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A11FB2BE-A0AB-4217-B242-B480B0B457D4}"/>
                </a:ext>
              </a:extLst>
            </p:cNvPr>
            <p:cNvSpPr/>
            <p:nvPr/>
          </p:nvSpPr>
          <p:spPr>
            <a:xfrm flipV="1">
              <a:off x="6911834" y="1587260"/>
              <a:ext cx="4986868" cy="2794930"/>
            </a:xfrm>
            <a:prstGeom prst="round2SameRect">
              <a:avLst>
                <a:gd name="adj1" fmla="val 11763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FD6A9B1-6054-44B4-8DC6-63227D00F63C}"/>
                </a:ext>
              </a:extLst>
            </p:cNvPr>
            <p:cNvSpPr txBox="1"/>
            <p:nvPr/>
          </p:nvSpPr>
          <p:spPr>
            <a:xfrm>
              <a:off x="7458974" y="1086927"/>
              <a:ext cx="3812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WRITTEN PROMPT 2</a:t>
              </a:r>
            </a:p>
          </p:txBody>
        </p:sp>
      </p:grp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D866BE51-F375-41ED-8642-34D8F49CC61D}"/>
              </a:ext>
            </a:extLst>
          </p:cNvPr>
          <p:cNvSpPr/>
          <p:nvPr/>
        </p:nvSpPr>
        <p:spPr>
          <a:xfrm>
            <a:off x="575274" y="1898810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Q1:   </a:t>
            </a:r>
            <a:r>
              <a:rPr lang="en-US" sz="2000" dirty="0">
                <a:solidFill>
                  <a:schemeClr val="tx1"/>
                </a:solidFill>
              </a:rPr>
              <a:t>Describe research-related </a:t>
            </a:r>
            <a:r>
              <a:rPr lang="en-US" sz="2000" b="1" i="1" dirty="0">
                <a:solidFill>
                  <a:schemeClr val="tx1"/>
                </a:solidFill>
              </a:rPr>
              <a:t>challenges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i="1" dirty="0">
                <a:solidFill>
                  <a:schemeClr val="tx1"/>
                </a:solidFill>
              </a:rPr>
              <a:t>failures</a:t>
            </a:r>
            <a:r>
              <a:rPr lang="en-US" sz="2000" dirty="0">
                <a:solidFill>
                  <a:schemeClr val="tx1"/>
                </a:solidFill>
              </a:rPr>
              <a:t> and/or </a:t>
            </a:r>
            <a:r>
              <a:rPr lang="en-US" sz="2000" b="1" i="1" dirty="0">
                <a:solidFill>
                  <a:schemeClr val="tx1"/>
                </a:solidFill>
              </a:rPr>
              <a:t>unanticipated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results</a:t>
            </a:r>
            <a:r>
              <a:rPr lang="en-US" sz="2000" dirty="0">
                <a:solidFill>
                  <a:schemeClr val="tx1"/>
                </a:solidFill>
              </a:rPr>
              <a:t> that you encountered during the lab.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05CA8E03-C701-4025-927D-617DF1875EE9}"/>
              </a:ext>
            </a:extLst>
          </p:cNvPr>
          <p:cNvSpPr/>
          <p:nvPr/>
        </p:nvSpPr>
        <p:spPr>
          <a:xfrm>
            <a:off x="575274" y="3146340"/>
            <a:ext cx="5601239" cy="85325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Q2:   </a:t>
            </a:r>
            <a:r>
              <a:rPr lang="en-US" sz="2000" dirty="0">
                <a:solidFill>
                  <a:schemeClr val="tx1"/>
                </a:solidFill>
              </a:rPr>
              <a:t>Describe the </a:t>
            </a:r>
            <a:r>
              <a:rPr lang="en-US" sz="2000" b="1" i="1" dirty="0">
                <a:solidFill>
                  <a:schemeClr val="tx1"/>
                </a:solidFill>
              </a:rPr>
              <a:t>thoughts &amp; feelings</a:t>
            </a:r>
            <a:r>
              <a:rPr lang="en-US" sz="2000" dirty="0">
                <a:solidFill>
                  <a:schemeClr val="tx1"/>
                </a:solidFill>
              </a:rPr>
              <a:t> you experienced in response to these challenges.</a:t>
            </a: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id="{B86ABE6E-16F5-4CE1-9143-7636F451FE4E}"/>
              </a:ext>
            </a:extLst>
          </p:cNvPr>
          <p:cNvSpPr/>
          <p:nvPr/>
        </p:nvSpPr>
        <p:spPr>
          <a:xfrm>
            <a:off x="575274" y="4066764"/>
            <a:ext cx="5601239" cy="1111351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Q3:   </a:t>
            </a:r>
            <a:r>
              <a:rPr lang="en-US" sz="2000" dirty="0">
                <a:solidFill>
                  <a:schemeClr val="tx1"/>
                </a:solidFill>
              </a:rPr>
              <a:t>Describe </a:t>
            </a:r>
            <a:r>
              <a:rPr lang="en-US" sz="2000" b="1" i="1" dirty="0">
                <a:solidFill>
                  <a:schemeClr val="tx1"/>
                </a:solidFill>
              </a:rPr>
              <a:t>actions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you took </a:t>
            </a:r>
            <a:r>
              <a:rPr lang="en-US" sz="2000" dirty="0">
                <a:solidFill>
                  <a:schemeClr val="tx1"/>
                </a:solidFill>
              </a:rPr>
              <a:t>after encountering the challenge. Were these actions helpful or unhelpful?  Why?</a:t>
            </a: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9EA0E7CE-7934-438B-B35D-1F19D119ABD2}"/>
              </a:ext>
            </a:extLst>
          </p:cNvPr>
          <p:cNvSpPr/>
          <p:nvPr/>
        </p:nvSpPr>
        <p:spPr>
          <a:xfrm>
            <a:off x="469979" y="1253706"/>
            <a:ext cx="5706534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Top Corners Rounded 36">
            <a:extLst>
              <a:ext uri="{FF2B5EF4-FFF2-40B4-BE49-F238E27FC236}">
                <a16:creationId xmlns:a16="http://schemas.microsoft.com/office/drawing/2014/main" id="{0426857F-0F62-4B8C-B616-107265866936}"/>
              </a:ext>
            </a:extLst>
          </p:cNvPr>
          <p:cNvSpPr/>
          <p:nvPr/>
        </p:nvSpPr>
        <p:spPr>
          <a:xfrm flipV="1">
            <a:off x="469979" y="1810845"/>
            <a:ext cx="5706534" cy="4879013"/>
          </a:xfrm>
          <a:prstGeom prst="round2SameRect">
            <a:avLst>
              <a:gd name="adj1" fmla="val 6117"/>
              <a:gd name="adj2" fmla="val 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5B38E-23AE-4A02-9E5E-C54E308075C5}"/>
              </a:ext>
            </a:extLst>
          </p:cNvPr>
          <p:cNvSpPr txBox="1"/>
          <p:nvPr/>
        </p:nvSpPr>
        <p:spPr>
          <a:xfrm>
            <a:off x="1096078" y="1300649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PROMPTS 1 &amp; 3</a:t>
            </a:r>
          </a:p>
        </p:txBody>
      </p:sp>
    </p:spTree>
    <p:extLst>
      <p:ext uri="{BB962C8B-B14F-4D97-AF65-F5344CB8AC3E}">
        <p14:creationId xmlns:p14="http://schemas.microsoft.com/office/powerpoint/2010/main" val="4235957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2341"/>
            <a:ext cx="10515600" cy="1089864"/>
          </a:xfrm>
        </p:spPr>
        <p:txBody>
          <a:bodyPr/>
          <a:lstStyle/>
          <a:p>
            <a:r>
              <a:rPr lang="en-US" b="1" dirty="0"/>
              <a:t>Sample student responses</a:t>
            </a: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D866BE51-F375-41ED-8642-34D8F49CC61D}"/>
              </a:ext>
            </a:extLst>
          </p:cNvPr>
          <p:cNvSpPr/>
          <p:nvPr/>
        </p:nvSpPr>
        <p:spPr>
          <a:xfrm>
            <a:off x="621873" y="1852802"/>
            <a:ext cx="5313692" cy="2052088"/>
          </a:xfrm>
          <a:prstGeom prst="roundRect">
            <a:avLst>
              <a:gd name="adj" fmla="val 4056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</a:rPr>
              <a:t>After encountering these problems I </a:t>
            </a:r>
            <a:r>
              <a:rPr lang="en-US" sz="2000" b="1" dirty="0">
                <a:solidFill>
                  <a:schemeClr val="tx1"/>
                </a:solidFill>
              </a:rPr>
              <a:t>asked many questions</a:t>
            </a:r>
            <a:r>
              <a:rPr lang="en-US" sz="2000" dirty="0">
                <a:solidFill>
                  <a:schemeClr val="tx1"/>
                </a:solidFill>
              </a:rPr>
              <a:t> to fellow students in the lab and the TA's who were able to offer some clarification and other students </a:t>
            </a:r>
            <a:r>
              <a:rPr lang="en-US" sz="2000" b="1" dirty="0">
                <a:solidFill>
                  <a:schemeClr val="tx1"/>
                </a:solidFill>
              </a:rPr>
              <a:t>calmed my frustrations</a:t>
            </a:r>
            <a:r>
              <a:rPr lang="en-US" sz="2000" dirty="0">
                <a:solidFill>
                  <a:schemeClr val="tx1"/>
                </a:solidFill>
              </a:rPr>
              <a:t> by showing me that they were experiencing some of the same issues.</a:t>
            </a: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9EA0E7CE-7934-438B-B35D-1F19D119ABD2}"/>
              </a:ext>
            </a:extLst>
          </p:cNvPr>
          <p:cNvSpPr/>
          <p:nvPr/>
        </p:nvSpPr>
        <p:spPr>
          <a:xfrm>
            <a:off x="540471" y="1253706"/>
            <a:ext cx="5476496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Top Corners Rounded 36">
            <a:extLst>
              <a:ext uri="{FF2B5EF4-FFF2-40B4-BE49-F238E27FC236}">
                <a16:creationId xmlns:a16="http://schemas.microsoft.com/office/drawing/2014/main" id="{0426857F-0F62-4B8C-B616-107265866936}"/>
              </a:ext>
            </a:extLst>
          </p:cNvPr>
          <p:cNvSpPr/>
          <p:nvPr/>
        </p:nvSpPr>
        <p:spPr>
          <a:xfrm flipV="1">
            <a:off x="540471" y="1810843"/>
            <a:ext cx="5476496" cy="2094048"/>
          </a:xfrm>
          <a:prstGeom prst="round2SameRect">
            <a:avLst>
              <a:gd name="adj1" fmla="val 6117"/>
              <a:gd name="adj2" fmla="val 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5B38E-23AE-4A02-9E5E-C54E308075C5}"/>
              </a:ext>
            </a:extLst>
          </p:cNvPr>
          <p:cNvSpPr txBox="1"/>
          <p:nvPr/>
        </p:nvSpPr>
        <p:spPr>
          <a:xfrm>
            <a:off x="1097160" y="1300649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 #1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F83C5C-89E5-43AB-9810-BE10F8A42F41}"/>
              </a:ext>
            </a:extLst>
          </p:cNvPr>
          <p:cNvGrpSpPr/>
          <p:nvPr/>
        </p:nvGrpSpPr>
        <p:grpSpPr>
          <a:xfrm>
            <a:off x="6725788" y="1253706"/>
            <a:ext cx="4870987" cy="2651184"/>
            <a:chOff x="6725788" y="1253706"/>
            <a:chExt cx="4870987" cy="2651184"/>
          </a:xfrm>
        </p:grpSpPr>
        <p:sp>
          <p:nvSpPr>
            <p:cNvPr id="13" name="Rounded Rectangle 4">
              <a:extLst>
                <a:ext uri="{FF2B5EF4-FFF2-40B4-BE49-F238E27FC236}">
                  <a16:creationId xmlns:a16="http://schemas.microsoft.com/office/drawing/2014/main" id="{41E34879-5AF8-4A32-9B19-D908FD8ACD03}"/>
                </a:ext>
              </a:extLst>
            </p:cNvPr>
            <p:cNvSpPr/>
            <p:nvPr/>
          </p:nvSpPr>
          <p:spPr>
            <a:xfrm>
              <a:off x="6800961" y="1852802"/>
              <a:ext cx="4795814" cy="1937752"/>
            </a:xfrm>
            <a:prstGeom prst="roundRect">
              <a:avLst>
                <a:gd name="adj" fmla="val 5283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I </a:t>
              </a:r>
              <a:r>
                <a:rPr lang="en-US" sz="2000" b="1" dirty="0">
                  <a:solidFill>
                    <a:schemeClr val="tx1"/>
                  </a:solidFill>
                </a:rPr>
                <a:t>performed extra work </a:t>
              </a:r>
              <a:r>
                <a:rPr lang="en-US" sz="2000" dirty="0">
                  <a:solidFill>
                    <a:schemeClr val="tx1"/>
                  </a:solidFill>
                </a:rPr>
                <a:t>to</a:t>
              </a:r>
              <a:r>
                <a:rPr lang="en-US" sz="2000" b="1" dirty="0">
                  <a:solidFill>
                    <a:schemeClr val="tx1"/>
                  </a:solidFill>
                </a:rPr>
                <a:t> analyze the data </a:t>
              </a:r>
              <a:r>
                <a:rPr lang="en-US" sz="2000" dirty="0">
                  <a:solidFill>
                    <a:schemeClr val="tx1"/>
                  </a:solidFill>
                </a:rPr>
                <a:t>and make sure that we would be able to </a:t>
              </a:r>
              <a:r>
                <a:rPr lang="en-US" sz="2000" b="1" dirty="0">
                  <a:solidFill>
                    <a:schemeClr val="tx1"/>
                  </a:solidFill>
                </a:rPr>
                <a:t>retrieve our uncertainty</a:t>
              </a:r>
              <a:r>
                <a:rPr lang="en-US" sz="2000" dirty="0">
                  <a:solidFill>
                    <a:schemeClr val="tx1"/>
                  </a:solidFill>
                </a:rPr>
                <a:t> value and Beta value. Myself and one other team member worked very hard to </a:t>
              </a:r>
              <a:r>
                <a:rPr lang="en-US" sz="2000" b="1" dirty="0">
                  <a:solidFill>
                    <a:schemeClr val="tx1"/>
                  </a:solidFill>
                </a:rPr>
                <a:t>correct what went wrong</a:t>
              </a:r>
              <a:r>
                <a:rPr lang="en-US" sz="2000" dirty="0">
                  <a:solidFill>
                    <a:schemeClr val="tx1"/>
                  </a:solidFill>
                </a:rPr>
                <a:t> &amp; </a:t>
              </a:r>
              <a:r>
                <a:rPr lang="en-US" sz="2000" b="1" dirty="0">
                  <a:solidFill>
                    <a:schemeClr val="tx1"/>
                  </a:solidFill>
                </a:rPr>
                <a:t>re-perform the experiment</a:t>
              </a:r>
              <a:r>
                <a:rPr lang="en-US" sz="20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FC004A78-46F1-4AE2-8CE9-ACBCD9FF323D}"/>
                </a:ext>
              </a:extLst>
            </p:cNvPr>
            <p:cNvSpPr/>
            <p:nvPr/>
          </p:nvSpPr>
          <p:spPr>
            <a:xfrm>
              <a:off x="6725788" y="1253706"/>
              <a:ext cx="4868175" cy="557140"/>
            </a:xfrm>
            <a:prstGeom prst="round2SameRect">
              <a:avLst>
                <a:gd name="adj1" fmla="val 33867"/>
                <a:gd name="adj2" fmla="val 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Top Corners Rounded 14">
              <a:extLst>
                <a:ext uri="{FF2B5EF4-FFF2-40B4-BE49-F238E27FC236}">
                  <a16:creationId xmlns:a16="http://schemas.microsoft.com/office/drawing/2014/main" id="{64F080DA-F0C5-4C2F-9240-56E9D5A93C55}"/>
                </a:ext>
              </a:extLst>
            </p:cNvPr>
            <p:cNvSpPr/>
            <p:nvPr/>
          </p:nvSpPr>
          <p:spPr>
            <a:xfrm flipV="1">
              <a:off x="6728601" y="1810842"/>
              <a:ext cx="4868174" cy="2094048"/>
            </a:xfrm>
            <a:prstGeom prst="round2SameRect">
              <a:avLst>
                <a:gd name="adj1" fmla="val 6117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A563BB-BA1D-4E26-9537-CE5E78D35387}"/>
                </a:ext>
              </a:extLst>
            </p:cNvPr>
            <p:cNvSpPr txBox="1"/>
            <p:nvPr/>
          </p:nvSpPr>
          <p:spPr>
            <a:xfrm>
              <a:off x="6978316" y="1300649"/>
              <a:ext cx="4363119" cy="47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WRITTEN PROMPT #3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392D7A1-7551-41EF-8D2E-4033B73EFC64}"/>
              </a:ext>
            </a:extLst>
          </p:cNvPr>
          <p:cNvGrpSpPr/>
          <p:nvPr/>
        </p:nvGrpSpPr>
        <p:grpSpPr>
          <a:xfrm>
            <a:off x="540471" y="4127078"/>
            <a:ext cx="5476496" cy="2533994"/>
            <a:chOff x="540471" y="4127078"/>
            <a:chExt cx="5476496" cy="2533994"/>
          </a:xfrm>
        </p:grpSpPr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56D75170-26F9-42FC-8FCC-9B31003CE762}"/>
                </a:ext>
              </a:extLst>
            </p:cNvPr>
            <p:cNvSpPr/>
            <p:nvPr/>
          </p:nvSpPr>
          <p:spPr>
            <a:xfrm>
              <a:off x="621873" y="4169037"/>
              <a:ext cx="5395094" cy="2492035"/>
            </a:xfrm>
            <a:prstGeom prst="roundRect">
              <a:avLst>
                <a:gd name="adj" fmla="val 4056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Whenever I couldn't figure out something, I quickly was </a:t>
              </a:r>
              <a:r>
                <a:rPr lang="en-US" sz="2000" b="1" dirty="0">
                  <a:solidFill>
                    <a:schemeClr val="tx1"/>
                  </a:solidFill>
                </a:rPr>
                <a:t>asking questions of someone </a:t>
              </a:r>
              <a:r>
                <a:rPr lang="en-US" sz="2000" dirty="0">
                  <a:solidFill>
                    <a:schemeClr val="tx1"/>
                  </a:solidFill>
                </a:rPr>
                <a:t>and had them stay with me till I figured out the solution. As far as lack of time, I just </a:t>
              </a:r>
              <a:r>
                <a:rPr lang="en-US" sz="2000" b="1" dirty="0">
                  <a:solidFill>
                    <a:schemeClr val="tx1"/>
                  </a:solidFill>
                </a:rPr>
                <a:t>had to be patient</a:t>
              </a:r>
              <a:r>
                <a:rPr lang="en-US" sz="2000" dirty="0">
                  <a:solidFill>
                    <a:schemeClr val="tx1"/>
                  </a:solidFill>
                </a:rPr>
                <a:t> and do the best I could, because I realized that others’ </a:t>
              </a:r>
              <a:r>
                <a:rPr lang="en-US" sz="2000" b="1" dirty="0">
                  <a:solidFill>
                    <a:schemeClr val="tx1"/>
                  </a:solidFill>
                </a:rPr>
                <a:t>understanding was more important than </a:t>
              </a:r>
              <a:r>
                <a:rPr lang="en-US" sz="2000" dirty="0">
                  <a:solidFill>
                    <a:schemeClr val="tx1"/>
                  </a:solidFill>
                </a:rPr>
                <a:t>coming up with </a:t>
              </a:r>
              <a:r>
                <a:rPr lang="en-US" sz="2000" b="1" dirty="0">
                  <a:solidFill>
                    <a:schemeClr val="tx1"/>
                  </a:solidFill>
                </a:rPr>
                <a:t>the final product</a:t>
              </a:r>
              <a:r>
                <a:rPr lang="en-US" sz="20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11972865-CBAE-4C32-BBDA-BC937267B5F0}"/>
                </a:ext>
              </a:extLst>
            </p:cNvPr>
            <p:cNvSpPr/>
            <p:nvPr/>
          </p:nvSpPr>
          <p:spPr>
            <a:xfrm flipV="1">
              <a:off x="540471" y="4127078"/>
              <a:ext cx="5476496" cy="2407474"/>
            </a:xfrm>
            <a:prstGeom prst="round2SameRect">
              <a:avLst>
                <a:gd name="adj1" fmla="val 6117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1941DDB-D3E4-4B31-BE2D-61F1EAD597EE}"/>
              </a:ext>
            </a:extLst>
          </p:cNvPr>
          <p:cNvGrpSpPr/>
          <p:nvPr/>
        </p:nvGrpSpPr>
        <p:grpSpPr>
          <a:xfrm>
            <a:off x="6728601" y="4127075"/>
            <a:ext cx="4868173" cy="2407475"/>
            <a:chOff x="6728601" y="4127075"/>
            <a:chExt cx="4868173" cy="2407475"/>
          </a:xfrm>
        </p:grpSpPr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4926DED2-210C-438B-BCD9-EDD321BBDABB}"/>
                </a:ext>
              </a:extLst>
            </p:cNvPr>
            <p:cNvSpPr/>
            <p:nvPr/>
          </p:nvSpPr>
          <p:spPr>
            <a:xfrm>
              <a:off x="6800961" y="4184786"/>
              <a:ext cx="4795813" cy="2286506"/>
            </a:xfrm>
            <a:prstGeom prst="roundRect">
              <a:avLst>
                <a:gd name="adj" fmla="val 4056"/>
              </a:avLst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When leveling our microscope, we </a:t>
              </a:r>
              <a:r>
                <a:rPr lang="en-US" sz="2000" b="1" dirty="0">
                  <a:solidFill>
                    <a:schemeClr val="tx1"/>
                  </a:solidFill>
                </a:rPr>
                <a:t>used several tools</a:t>
              </a:r>
              <a:r>
                <a:rPr lang="en-US" sz="2000" dirty="0">
                  <a:solidFill>
                    <a:schemeClr val="tx1"/>
                  </a:solidFill>
                </a:rPr>
                <a:t> and </a:t>
              </a:r>
              <a:r>
                <a:rPr lang="en-US" sz="2000" b="1" dirty="0">
                  <a:solidFill>
                    <a:schemeClr val="tx1"/>
                  </a:solidFill>
                </a:rPr>
                <a:t>measured</a:t>
              </a:r>
              <a:r>
                <a:rPr lang="en-US" sz="2000" dirty="0">
                  <a:solidFill>
                    <a:schemeClr val="tx1"/>
                  </a:solidFill>
                </a:rPr>
                <a:t> how level it was from several spots. We </a:t>
              </a:r>
              <a:r>
                <a:rPr lang="en-US" sz="2000" b="1" dirty="0">
                  <a:solidFill>
                    <a:schemeClr val="tx1"/>
                  </a:solidFill>
                </a:rPr>
                <a:t>used anything that was sturdy enough</a:t>
              </a:r>
              <a:r>
                <a:rPr lang="en-US" sz="2000" dirty="0">
                  <a:solidFill>
                    <a:schemeClr val="tx1"/>
                  </a:solidFill>
                </a:rPr>
                <a:t> to withstand the microscope’s weight to alter it as necessary. </a:t>
              </a:r>
              <a:r>
                <a:rPr lang="en-US" sz="2000" b="1" dirty="0">
                  <a:solidFill>
                    <a:schemeClr val="tx1"/>
                  </a:solidFill>
                </a:rPr>
                <a:t>We thought, discussed, and put the ideas into action</a:t>
              </a:r>
              <a:r>
                <a:rPr lang="en-US" sz="2000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18BBDC8F-9C1D-427E-9979-1800E3D6BA7A}"/>
                </a:ext>
              </a:extLst>
            </p:cNvPr>
            <p:cNvSpPr/>
            <p:nvPr/>
          </p:nvSpPr>
          <p:spPr>
            <a:xfrm flipV="1">
              <a:off x="6728601" y="4127075"/>
              <a:ext cx="4868173" cy="2407475"/>
            </a:xfrm>
            <a:prstGeom prst="round2SameRect">
              <a:avLst>
                <a:gd name="adj1" fmla="val 6117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0913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630" y="171219"/>
            <a:ext cx="10723880" cy="1325563"/>
          </a:xfrm>
        </p:spPr>
        <p:txBody>
          <a:bodyPr/>
          <a:lstStyle/>
          <a:p>
            <a:r>
              <a:rPr lang="en-US" b="1" dirty="0"/>
              <a:t>Codebook Development / Categories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852389"/>
              </p:ext>
            </p:extLst>
          </p:nvPr>
        </p:nvGraphicFramePr>
        <p:xfrm>
          <a:off x="593063" y="1691473"/>
          <a:ext cx="11238257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4992" y="3953743"/>
            <a:ext cx="247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</a:t>
            </a:r>
            <a:r>
              <a:rPr lang="en-US" b="1" dirty="0"/>
              <a:t>types of challenges/failures</a:t>
            </a:r>
            <a:r>
              <a:rPr lang="en-US" dirty="0"/>
              <a:t> students experienced and reported.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9381" y="3956170"/>
            <a:ext cx="2461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b="1" dirty="0"/>
              <a:t>emotions </a:t>
            </a:r>
            <a:r>
              <a:rPr lang="en-US" dirty="0"/>
              <a:t>they experienced as a </a:t>
            </a:r>
            <a:r>
              <a:rPr lang="en-US" b="1" dirty="0"/>
              <a:t>result of the challenge/ failure.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04223" y="3956170"/>
            <a:ext cx="2598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they </a:t>
            </a:r>
            <a:r>
              <a:rPr lang="en-US" b="1" dirty="0"/>
              <a:t>consciously responded</a:t>
            </a:r>
            <a:r>
              <a:rPr lang="en-US" dirty="0"/>
              <a:t> to the challenge or failure.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5456" y="6070755"/>
            <a:ext cx="6636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Coping codes: </a:t>
            </a:r>
            <a:r>
              <a:rPr lang="en-US" dirty="0"/>
              <a:t>Skinner, Altman, &amp; Sherwood, 2003</a:t>
            </a:r>
          </a:p>
          <a:p>
            <a:r>
              <a:rPr lang="en-US" b="1" dirty="0"/>
              <a:t>Outcomes codes: </a:t>
            </a:r>
            <a:r>
              <a:rPr lang="en-US" dirty="0"/>
              <a:t>Corwin, Graham, &amp; Dolan, 2015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1B64E7-C0B5-47CC-9375-5301DA3EA565}"/>
              </a:ext>
            </a:extLst>
          </p:cNvPr>
          <p:cNvSpPr txBox="1"/>
          <p:nvPr/>
        </p:nvSpPr>
        <p:spPr>
          <a:xfrm>
            <a:off x="8531105" y="3956170"/>
            <a:ext cx="272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effect </a:t>
            </a:r>
            <a:r>
              <a:rPr lang="en-US" dirty="0"/>
              <a:t>of employing the coping strategy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3AF407-DDE9-454F-A7D3-C4451272763B}"/>
              </a:ext>
            </a:extLst>
          </p:cNvPr>
          <p:cNvSpPr txBox="1"/>
          <p:nvPr/>
        </p:nvSpPr>
        <p:spPr>
          <a:xfrm>
            <a:off x="510473" y="1697372"/>
            <a:ext cx="1064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Codebook developed by:   </a:t>
            </a:r>
            <a:r>
              <a:rPr lang="en-US" sz="2400" b="1" dirty="0">
                <a:solidFill>
                  <a:srgbClr val="C00000"/>
                </a:solidFill>
              </a:rPr>
              <a:t>Lisa Corwin </a:t>
            </a:r>
            <a:r>
              <a:rPr lang="en-US" sz="2400" dirty="0">
                <a:solidFill>
                  <a:srgbClr val="C00000"/>
                </a:solidFill>
              </a:rPr>
              <a:t>(UC Boulder) and </a:t>
            </a:r>
            <a:r>
              <a:rPr lang="en-US" sz="2400" b="1" dirty="0">
                <a:solidFill>
                  <a:srgbClr val="C00000"/>
                </a:solidFill>
              </a:rPr>
              <a:t>Joe Harsh </a:t>
            </a:r>
            <a:r>
              <a:rPr lang="en-US" sz="2400" dirty="0">
                <a:solidFill>
                  <a:srgbClr val="C00000"/>
                </a:solidFill>
              </a:rPr>
              <a:t>(James Madison)</a:t>
            </a:r>
          </a:p>
        </p:txBody>
      </p:sp>
    </p:spTree>
    <p:extLst>
      <p:ext uri="{BB962C8B-B14F-4D97-AF65-F5344CB8AC3E}">
        <p14:creationId xmlns:p14="http://schemas.microsoft.com/office/powerpoint/2010/main" val="1875464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630" y="171219"/>
            <a:ext cx="10723880" cy="1325563"/>
          </a:xfrm>
        </p:spPr>
        <p:txBody>
          <a:bodyPr/>
          <a:lstStyle/>
          <a:p>
            <a:r>
              <a:rPr lang="en-US" b="1" dirty="0"/>
              <a:t>Codebook Development / Categories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638360"/>
              </p:ext>
            </p:extLst>
          </p:nvPr>
        </p:nvGraphicFramePr>
        <p:xfrm>
          <a:off x="593063" y="1691473"/>
          <a:ext cx="11238257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4992" y="3953743"/>
            <a:ext cx="247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They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types of challenges/failures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students experienced and reported.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9381" y="3956170"/>
            <a:ext cx="2461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emotions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they experienced as a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result of the challenge/ failure.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4223" y="3956170"/>
            <a:ext cx="2598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they </a:t>
            </a:r>
            <a:r>
              <a:rPr lang="en-US" b="1" dirty="0"/>
              <a:t>consciously responded</a:t>
            </a:r>
            <a:r>
              <a:rPr lang="en-US" dirty="0"/>
              <a:t> to the challenge or failure.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5456" y="6070755"/>
            <a:ext cx="6636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Coping codes: </a:t>
            </a:r>
            <a:r>
              <a:rPr lang="en-US" dirty="0"/>
              <a:t>Skinner, Altman, &amp; Sherwood, 2003</a:t>
            </a:r>
          </a:p>
          <a:p>
            <a:r>
              <a:rPr lang="en-US" b="1" dirty="0"/>
              <a:t>Outcomes codes: </a:t>
            </a:r>
            <a:r>
              <a:rPr lang="en-US" dirty="0"/>
              <a:t>Corwin, Graham, &amp; Dolan, 2015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1B64E7-C0B5-47CC-9375-5301DA3EA565}"/>
              </a:ext>
            </a:extLst>
          </p:cNvPr>
          <p:cNvSpPr txBox="1"/>
          <p:nvPr/>
        </p:nvSpPr>
        <p:spPr>
          <a:xfrm>
            <a:off x="8531105" y="3956170"/>
            <a:ext cx="2725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The effect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of employing the coping strategy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3AF407-DDE9-454F-A7D3-C4451272763B}"/>
              </a:ext>
            </a:extLst>
          </p:cNvPr>
          <p:cNvSpPr txBox="1"/>
          <p:nvPr/>
        </p:nvSpPr>
        <p:spPr>
          <a:xfrm>
            <a:off x="510473" y="1697372"/>
            <a:ext cx="1064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Codebook developed by:   </a:t>
            </a:r>
            <a:r>
              <a:rPr lang="en-US" sz="2400" b="1" dirty="0">
                <a:solidFill>
                  <a:srgbClr val="C00000"/>
                </a:solidFill>
              </a:rPr>
              <a:t>Lisa Corwin </a:t>
            </a:r>
            <a:r>
              <a:rPr lang="en-US" sz="2400" dirty="0">
                <a:solidFill>
                  <a:srgbClr val="C00000"/>
                </a:solidFill>
              </a:rPr>
              <a:t>(UC Boulder) and </a:t>
            </a:r>
            <a:r>
              <a:rPr lang="en-US" sz="2400" b="1" dirty="0">
                <a:solidFill>
                  <a:srgbClr val="C00000"/>
                </a:solidFill>
              </a:rPr>
              <a:t>Joe Harsh </a:t>
            </a:r>
            <a:r>
              <a:rPr lang="en-US" sz="2400" dirty="0">
                <a:solidFill>
                  <a:srgbClr val="C00000"/>
                </a:solidFill>
              </a:rPr>
              <a:t>(James Madison)</a:t>
            </a:r>
          </a:p>
        </p:txBody>
      </p:sp>
    </p:spTree>
    <p:extLst>
      <p:ext uri="{BB962C8B-B14F-4D97-AF65-F5344CB8AC3E}">
        <p14:creationId xmlns:p14="http://schemas.microsoft.com/office/powerpoint/2010/main" val="4135328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/>
              <a:t>Preliminary data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0801371C-257A-4571-9AD8-43D69AF574C0}"/>
              </a:ext>
            </a:extLst>
          </p:cNvPr>
          <p:cNvSpPr/>
          <p:nvPr/>
        </p:nvSpPr>
        <p:spPr>
          <a:xfrm>
            <a:off x="159289" y="1711667"/>
            <a:ext cx="5854125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18B984-90A9-458C-8D70-56844EDE5F59}"/>
              </a:ext>
            </a:extLst>
          </p:cNvPr>
          <p:cNvSpPr txBox="1"/>
          <p:nvPr/>
        </p:nvSpPr>
        <p:spPr>
          <a:xfrm>
            <a:off x="904792" y="1758610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 #1</a:t>
            </a:r>
          </a:p>
        </p:txBody>
      </p:sp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id="{62C6C5D0-2D74-4629-AC65-0951D76B0F3C}"/>
              </a:ext>
            </a:extLst>
          </p:cNvPr>
          <p:cNvSpPr/>
          <p:nvPr/>
        </p:nvSpPr>
        <p:spPr>
          <a:xfrm flipV="1">
            <a:off x="159288" y="2268807"/>
            <a:ext cx="5854126" cy="3772132"/>
          </a:xfrm>
          <a:prstGeom prst="round2SameRect">
            <a:avLst>
              <a:gd name="adj1" fmla="val 5001"/>
              <a:gd name="adj2" fmla="val 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Top Corners Rounded 25">
            <a:extLst>
              <a:ext uri="{FF2B5EF4-FFF2-40B4-BE49-F238E27FC236}">
                <a16:creationId xmlns:a16="http://schemas.microsoft.com/office/drawing/2014/main" id="{E7AC0E09-412D-4DA2-B3D2-9C23D26BB666}"/>
              </a:ext>
            </a:extLst>
          </p:cNvPr>
          <p:cNvSpPr/>
          <p:nvPr/>
        </p:nvSpPr>
        <p:spPr>
          <a:xfrm>
            <a:off x="6160107" y="1711667"/>
            <a:ext cx="5854125" cy="557140"/>
          </a:xfrm>
          <a:prstGeom prst="round2SameRect">
            <a:avLst>
              <a:gd name="adj1" fmla="val 33867"/>
              <a:gd name="adj2" fmla="val 0"/>
            </a:avLst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173FDC-198F-4CC5-8D83-C0627FB58AF8}"/>
              </a:ext>
            </a:extLst>
          </p:cNvPr>
          <p:cNvSpPr txBox="1"/>
          <p:nvPr/>
        </p:nvSpPr>
        <p:spPr>
          <a:xfrm>
            <a:off x="6905610" y="1758610"/>
            <a:ext cx="4363119" cy="47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WRITTEN PROMPT #3</a:t>
            </a:r>
          </a:p>
        </p:txBody>
      </p:sp>
      <p:sp>
        <p:nvSpPr>
          <p:cNvPr id="28" name="Rectangle: Top Corners Rounded 27">
            <a:extLst>
              <a:ext uri="{FF2B5EF4-FFF2-40B4-BE49-F238E27FC236}">
                <a16:creationId xmlns:a16="http://schemas.microsoft.com/office/drawing/2014/main" id="{0C8701B9-FB10-4CEB-9016-CD1259FEFCA6}"/>
              </a:ext>
            </a:extLst>
          </p:cNvPr>
          <p:cNvSpPr/>
          <p:nvPr/>
        </p:nvSpPr>
        <p:spPr>
          <a:xfrm flipV="1">
            <a:off x="6160106" y="2268807"/>
            <a:ext cx="5854126" cy="3772132"/>
          </a:xfrm>
          <a:prstGeom prst="round2SameRect">
            <a:avLst>
              <a:gd name="adj1" fmla="val 5001"/>
              <a:gd name="adj2" fmla="val 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3FA74697-F25B-4375-83EE-6ECF46B50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" t="4451" r="4311" b="3020"/>
          <a:stretch/>
        </p:blipFill>
        <p:spPr bwMode="auto">
          <a:xfrm>
            <a:off x="273267" y="2460036"/>
            <a:ext cx="5660808" cy="34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86A5FB-59E1-40BF-AC8F-78A4375D368D}"/>
              </a:ext>
            </a:extLst>
          </p:cNvPr>
          <p:cNvSpPr txBox="1"/>
          <p:nvPr/>
        </p:nvSpPr>
        <p:spPr>
          <a:xfrm>
            <a:off x="2965807" y="3791418"/>
            <a:ext cx="1830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/>
              <a:t>N</a:t>
            </a:r>
            <a:r>
              <a:rPr lang="en-US" sz="2400" baseline="-25000" dirty="0" err="1"/>
              <a:t>codes</a:t>
            </a:r>
            <a:r>
              <a:rPr lang="en-US" sz="2400" dirty="0"/>
              <a:t> = 128</a:t>
            </a:r>
          </a:p>
          <a:p>
            <a:r>
              <a:rPr lang="en-US" sz="2400" i="1" dirty="0" err="1"/>
              <a:t>N</a:t>
            </a:r>
            <a:r>
              <a:rPr lang="en-US" sz="2400" baseline="-25000" dirty="0" err="1"/>
              <a:t>resp</a:t>
            </a:r>
            <a:r>
              <a:rPr lang="en-US" sz="2400" dirty="0"/>
              <a:t>   = 82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243A4959-E407-4F0C-A0A1-6FAC8BA6F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" t="3731" r="9995" b="3733"/>
          <a:stretch/>
        </p:blipFill>
        <p:spPr bwMode="auto">
          <a:xfrm>
            <a:off x="6400798" y="2350338"/>
            <a:ext cx="5386110" cy="36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71AAF00-4142-4D84-A983-BB2380771277}"/>
              </a:ext>
            </a:extLst>
          </p:cNvPr>
          <p:cNvSpPr txBox="1"/>
          <p:nvPr/>
        </p:nvSpPr>
        <p:spPr>
          <a:xfrm>
            <a:off x="9668649" y="4315336"/>
            <a:ext cx="1830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/>
              <a:t>N</a:t>
            </a:r>
            <a:r>
              <a:rPr lang="en-US" sz="2400" baseline="-25000" dirty="0" err="1"/>
              <a:t>codes</a:t>
            </a:r>
            <a:r>
              <a:rPr lang="en-US" sz="2400" dirty="0"/>
              <a:t> = 119</a:t>
            </a:r>
          </a:p>
          <a:p>
            <a:r>
              <a:rPr lang="en-US" sz="2400" i="1" dirty="0" err="1"/>
              <a:t>N</a:t>
            </a:r>
            <a:r>
              <a:rPr lang="en-US" sz="2400" baseline="-25000" dirty="0" err="1"/>
              <a:t>resp</a:t>
            </a:r>
            <a:r>
              <a:rPr lang="en-US" sz="2400" dirty="0"/>
              <a:t>   = 81</a:t>
            </a:r>
          </a:p>
        </p:txBody>
      </p:sp>
    </p:spTree>
    <p:extLst>
      <p:ext uri="{BB962C8B-B14F-4D97-AF65-F5344CB8AC3E}">
        <p14:creationId xmlns:p14="http://schemas.microsoft.com/office/powerpoint/2010/main" val="359274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CE09-0495-4F62-855A-1D9FF917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1" y="296113"/>
            <a:ext cx="10515600" cy="1015101"/>
          </a:xfrm>
        </p:spPr>
        <p:txBody>
          <a:bodyPr/>
          <a:lstStyle/>
          <a:p>
            <a:r>
              <a:rPr lang="en-US" b="1" dirty="0"/>
              <a:t>Preliminary data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51CC9F6-189C-4735-94DD-BACEF611C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5"/>
          <a:stretch/>
        </p:blipFill>
        <p:spPr bwMode="auto">
          <a:xfrm>
            <a:off x="838200" y="1311214"/>
            <a:ext cx="10515600" cy="531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A727EF-1896-4898-9165-6C889CBD0C2C}"/>
              </a:ext>
            </a:extLst>
          </p:cNvPr>
          <p:cNvSpPr/>
          <p:nvPr/>
        </p:nvSpPr>
        <p:spPr>
          <a:xfrm>
            <a:off x="7555161" y="4608643"/>
            <a:ext cx="3028073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Prompt 1:</a:t>
            </a:r>
            <a:r>
              <a:rPr lang="en-US" sz="2400" i="1" dirty="0"/>
              <a:t>  </a:t>
            </a:r>
            <a:r>
              <a:rPr lang="en-US" sz="2400" i="1" dirty="0" err="1"/>
              <a:t>N</a:t>
            </a:r>
            <a:r>
              <a:rPr lang="en-US" sz="2400" baseline="-25000" dirty="0" err="1"/>
              <a:t>codes</a:t>
            </a:r>
            <a:r>
              <a:rPr lang="en-US" sz="2400" dirty="0"/>
              <a:t> = 128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Prompt 3: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i="1" dirty="0" err="1"/>
              <a:t>N</a:t>
            </a:r>
            <a:r>
              <a:rPr lang="en-US" sz="2400" baseline="-25000" dirty="0" err="1"/>
              <a:t>codes</a:t>
            </a:r>
            <a:r>
              <a:rPr lang="en-US" sz="2400" dirty="0"/>
              <a:t> = 119</a:t>
            </a:r>
          </a:p>
        </p:txBody>
      </p:sp>
    </p:spTree>
    <p:extLst>
      <p:ext uri="{BB962C8B-B14F-4D97-AF65-F5344CB8AC3E}">
        <p14:creationId xmlns:p14="http://schemas.microsoft.com/office/powerpoint/2010/main" val="177152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0345-4577-4900-8DF8-246EB32D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46" y="365126"/>
            <a:ext cx="10864154" cy="1068418"/>
          </a:xfrm>
        </p:spPr>
        <p:txBody>
          <a:bodyPr/>
          <a:lstStyle/>
          <a:p>
            <a:r>
              <a:rPr lang="en-US" b="1" dirty="0"/>
              <a:t>A couple reflections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ACDE7-C95A-4F52-BEF8-97F2C8DF3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46" y="1498434"/>
            <a:ext cx="10864154" cy="4743419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rgbClr val="C00000"/>
                </a:solidFill>
              </a:rPr>
              <a:t>I have found the </a:t>
            </a:r>
            <a:r>
              <a:rPr lang="en-US" dirty="0" err="1">
                <a:solidFill>
                  <a:srgbClr val="C00000"/>
                </a:solidFill>
              </a:rPr>
              <a:t>FLAMEnet</a:t>
            </a:r>
            <a:r>
              <a:rPr lang="en-US" dirty="0">
                <a:solidFill>
                  <a:srgbClr val="C00000"/>
                </a:solidFill>
              </a:rPr>
              <a:t> student reflections to provide excellent insight into student struggles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Useful in weekly instructional team meetings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Helps me feel connected to the class</a:t>
            </a:r>
          </a:p>
          <a:p>
            <a:pPr lvl="1"/>
            <a:endParaRPr lang="en-US" dirty="0"/>
          </a:p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rgbClr val="C00000"/>
                </a:solidFill>
              </a:rPr>
              <a:t>I provide individualized feedback to each student through the </a:t>
            </a:r>
            <a:r>
              <a:rPr lang="en-US" dirty="0" err="1">
                <a:solidFill>
                  <a:srgbClr val="C00000"/>
                </a:solidFill>
              </a:rPr>
              <a:t>FLAMEnet</a:t>
            </a:r>
            <a:r>
              <a:rPr lang="en-US" dirty="0">
                <a:solidFill>
                  <a:srgbClr val="C00000"/>
                </a:solidFill>
              </a:rPr>
              <a:t> interventions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Help them interpret struggle and frustration more productively</a:t>
            </a:r>
          </a:p>
          <a:p>
            <a:pPr lvl="1"/>
            <a:r>
              <a:rPr lang="en-US" dirty="0"/>
              <a:t>Interesting potential area for future research</a:t>
            </a:r>
          </a:p>
        </p:txBody>
      </p:sp>
    </p:spTree>
    <p:extLst>
      <p:ext uri="{BB962C8B-B14F-4D97-AF65-F5344CB8AC3E}">
        <p14:creationId xmlns:p14="http://schemas.microsoft.com/office/powerpoint/2010/main" val="3369778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0345-4577-4900-8DF8-246EB32D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46" y="365126"/>
            <a:ext cx="10864154" cy="1068418"/>
          </a:xfrm>
        </p:spPr>
        <p:txBody>
          <a:bodyPr/>
          <a:lstStyle/>
          <a:p>
            <a:r>
              <a:rPr lang="en-US" b="1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ACDE7-C95A-4F52-BEF8-97F2C8DF3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46" y="1498434"/>
            <a:ext cx="10864154" cy="4743419"/>
          </a:xfrm>
        </p:spPr>
        <p:txBody>
          <a:bodyPr>
            <a:normAutofit/>
          </a:bodyPr>
          <a:lstStyle/>
          <a:p>
            <a:r>
              <a:rPr lang="en-US" sz="2400" b="1" dirty="0"/>
              <a:t>Recruit additional coders:</a:t>
            </a:r>
            <a:r>
              <a:rPr lang="en-US" sz="2400" dirty="0"/>
              <a:t>  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en-US" dirty="0">
                <a:solidFill>
                  <a:srgbClr val="C00000"/>
                </a:solidFill>
              </a:rPr>
              <a:t>adapt codebook and IRR</a:t>
            </a:r>
          </a:p>
          <a:p>
            <a:r>
              <a:rPr lang="en-US" sz="2400" b="1" dirty="0"/>
              <a:t>Code for other dimensions:</a:t>
            </a:r>
            <a:r>
              <a:rPr lang="en-US" sz="2400" dirty="0"/>
              <a:t>  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en-US" dirty="0">
                <a:solidFill>
                  <a:srgbClr val="C00000"/>
                </a:solidFill>
              </a:rPr>
              <a:t>investigate variation in challenges and emotions</a:t>
            </a:r>
          </a:p>
          <a:p>
            <a:r>
              <a:rPr lang="en-US" sz="2400" b="1" dirty="0"/>
              <a:t>Disaggregate data:</a:t>
            </a:r>
            <a:r>
              <a:rPr lang="en-US" sz="2400" dirty="0"/>
              <a:t> 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en-US" dirty="0">
                <a:solidFill>
                  <a:srgbClr val="C00000"/>
                </a:solidFill>
              </a:rPr>
              <a:t>compare different sub-populations</a:t>
            </a:r>
          </a:p>
          <a:p>
            <a:r>
              <a:rPr lang="en-US" sz="2400" b="1" dirty="0"/>
              <a:t>Establish a control/comparison group:</a:t>
            </a:r>
            <a:r>
              <a:rPr lang="en-US" sz="2400" dirty="0"/>
              <a:t>  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en-US" dirty="0">
                <a:solidFill>
                  <a:srgbClr val="C00000"/>
                </a:solidFill>
              </a:rPr>
              <a:t>are changes due to </a:t>
            </a:r>
            <a:r>
              <a:rPr lang="en-US" dirty="0" err="1">
                <a:solidFill>
                  <a:srgbClr val="C00000"/>
                </a:solidFill>
              </a:rPr>
              <a:t>FLAMEnet</a:t>
            </a:r>
            <a:r>
              <a:rPr lang="en-US" dirty="0">
                <a:solidFill>
                  <a:srgbClr val="C00000"/>
                </a:solidFill>
              </a:rPr>
              <a:t> intervention or natural progression within course?</a:t>
            </a:r>
          </a:p>
          <a:p>
            <a:r>
              <a:rPr lang="en-US" sz="2400" b="1" dirty="0"/>
              <a:t>Investigate instructor feedback to student responses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F70C42-3406-408A-A95C-377D6AE6D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49"/>
          <a:stretch/>
        </p:blipFill>
        <p:spPr>
          <a:xfrm rot="5400000">
            <a:off x="8008183" y="582754"/>
            <a:ext cx="3667815" cy="351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95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0345-4577-4900-8DF8-246EB32D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46" y="239767"/>
            <a:ext cx="10864154" cy="891437"/>
          </a:xfrm>
        </p:spPr>
        <p:txBody>
          <a:bodyPr/>
          <a:lstStyle/>
          <a:p>
            <a:r>
              <a:rPr lang="en-US" b="1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ACDE7-C95A-4F52-BEF8-97F2C8DF3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843" y="1362752"/>
            <a:ext cx="8430174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Jason May:  </a:t>
            </a:r>
            <a:r>
              <a:rPr lang="en-US" sz="2400" dirty="0"/>
              <a:t>PER Graduate Student @ Utah</a:t>
            </a:r>
          </a:p>
          <a:p>
            <a:pPr marL="0" indent="0">
              <a:buNone/>
            </a:pPr>
            <a:r>
              <a:rPr lang="en-US" sz="2400" b="1" dirty="0"/>
              <a:t>Brianna Montoya:  </a:t>
            </a:r>
            <a:r>
              <a:rPr lang="en-US" sz="2400" dirty="0"/>
              <a:t>PER Graduate Student @ UMD (formerly Utah)</a:t>
            </a:r>
          </a:p>
          <a:p>
            <a:pPr marL="0" indent="0">
              <a:buNone/>
            </a:pPr>
            <a:r>
              <a:rPr lang="en-US" sz="2400" b="1" dirty="0"/>
              <a:t>Claudia De </a:t>
            </a:r>
            <a:r>
              <a:rPr lang="en-US" sz="2400" b="1" dirty="0" err="1"/>
              <a:t>Grandi</a:t>
            </a:r>
            <a:r>
              <a:rPr lang="en-US" sz="2400" b="1" dirty="0"/>
              <a:t>:</a:t>
            </a:r>
            <a:r>
              <a:rPr lang="en-US" sz="2400" dirty="0"/>
              <a:t>  Physics &amp; Astronomy Faculty @ Utah</a:t>
            </a:r>
          </a:p>
          <a:p>
            <a:pPr marL="0" indent="0">
              <a:buNone/>
            </a:pPr>
            <a:r>
              <a:rPr lang="en-US" sz="2400" b="1" dirty="0"/>
              <a:t>Lisa Corwin:  </a:t>
            </a:r>
            <a:r>
              <a:rPr lang="en-US" sz="2400" dirty="0"/>
              <a:t>Biology Education Faculty @ UC Boulder</a:t>
            </a:r>
          </a:p>
          <a:p>
            <a:pPr marL="0" indent="0">
              <a:buNone/>
            </a:pPr>
            <a:r>
              <a:rPr lang="en-US" sz="2400" b="1" dirty="0"/>
              <a:t>Shayla Shorter:</a:t>
            </a:r>
            <a:r>
              <a:rPr lang="en-US" sz="2400" dirty="0"/>
              <a:t>  Science Education Postdoc @ Emory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Jen </a:t>
            </a:r>
            <a:r>
              <a:rPr lang="en-US" sz="2400" b="1" dirty="0" err="1"/>
              <a:t>Heemstra</a:t>
            </a:r>
            <a:r>
              <a:rPr lang="en-US" sz="2400" b="1" dirty="0"/>
              <a:t>:</a:t>
            </a:r>
            <a:r>
              <a:rPr lang="en-US" sz="2400" dirty="0"/>
              <a:t>  Chemistry Faculty @ Emory</a:t>
            </a:r>
          </a:p>
          <a:p>
            <a:pPr marL="0" indent="0">
              <a:buNone/>
            </a:pPr>
            <a:r>
              <a:rPr lang="en-US" sz="2400" b="1" dirty="0"/>
              <a:t>Lauren Barth-Cohen:</a:t>
            </a:r>
            <a:r>
              <a:rPr lang="en-US" sz="2400" dirty="0"/>
              <a:t>  Educational Psychology Faculty @ Utah</a:t>
            </a:r>
            <a:endParaRPr lang="en-US" sz="2400" b="1" dirty="0"/>
          </a:p>
        </p:txBody>
      </p:sp>
      <p:pic>
        <p:nvPicPr>
          <p:cNvPr id="5124" name="Picture 4" descr="Image result for nsf logo">
            <a:extLst>
              <a:ext uri="{FF2B5EF4-FFF2-40B4-BE49-F238E27FC236}">
                <a16:creationId xmlns:a16="http://schemas.microsoft.com/office/drawing/2014/main" id="{7907FD75-1A9F-4141-BDCB-C15B3B804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378" y="5217876"/>
            <a:ext cx="1575910" cy="158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9B2C6-6D25-4E6A-A8ED-AAAB30C985AF}"/>
              </a:ext>
            </a:extLst>
          </p:cNvPr>
          <p:cNvSpPr txBox="1"/>
          <p:nvPr/>
        </p:nvSpPr>
        <p:spPr>
          <a:xfrm>
            <a:off x="4875604" y="5578883"/>
            <a:ext cx="5007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NSF RCN UBE (incubator):  1827160</a:t>
            </a:r>
          </a:p>
          <a:p>
            <a:r>
              <a:rPr lang="en-US" sz="2400" dirty="0"/>
              <a:t>NSF RCN UBE (5-years):  2019-2024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0E97A1-BE0D-498D-A3DB-5C2FED0F8371}"/>
              </a:ext>
            </a:extLst>
          </p:cNvPr>
          <p:cNvSpPr/>
          <p:nvPr/>
        </p:nvSpPr>
        <p:spPr>
          <a:xfrm>
            <a:off x="1371600" y="1232967"/>
            <a:ext cx="9499599" cy="3893574"/>
          </a:xfrm>
          <a:prstGeom prst="roundRect">
            <a:avLst>
              <a:gd name="adj" fmla="val 5758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7056898-B3EE-4D61-B6B9-E6DF76DBC664}"/>
              </a:ext>
            </a:extLst>
          </p:cNvPr>
          <p:cNvGrpSpPr/>
          <p:nvPr/>
        </p:nvGrpSpPr>
        <p:grpSpPr>
          <a:xfrm>
            <a:off x="169608" y="6037263"/>
            <a:ext cx="2507169" cy="646727"/>
            <a:chOff x="3989440" y="5390536"/>
            <a:chExt cx="2507169" cy="646727"/>
          </a:xfrm>
        </p:grpSpPr>
        <p:pic>
          <p:nvPicPr>
            <p:cNvPr id="9" name="Picture 4" descr="Related image">
              <a:extLst>
                <a:ext uri="{FF2B5EF4-FFF2-40B4-BE49-F238E27FC236}">
                  <a16:creationId xmlns:a16="http://schemas.microsoft.com/office/drawing/2014/main" id="{779718EA-B166-4A61-B3FA-6ACFCB8EAA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72" t="-1754" r="28291" b="48962"/>
            <a:stretch/>
          </p:blipFill>
          <p:spPr bwMode="auto">
            <a:xfrm>
              <a:off x="3989440" y="5390536"/>
              <a:ext cx="781664" cy="646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Related image">
              <a:extLst>
                <a:ext uri="{FF2B5EF4-FFF2-40B4-BE49-F238E27FC236}">
                  <a16:creationId xmlns:a16="http://schemas.microsoft.com/office/drawing/2014/main" id="{91EA5082-98E0-4277-82B5-F1952099C0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548"/>
            <a:stretch/>
          </p:blipFill>
          <p:spPr bwMode="auto">
            <a:xfrm>
              <a:off x="4734178" y="5503044"/>
              <a:ext cx="1762431" cy="534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2" descr="QR Code Preview">
            <a:extLst>
              <a:ext uri="{FF2B5EF4-FFF2-40B4-BE49-F238E27FC236}">
                <a16:creationId xmlns:a16="http://schemas.microsoft.com/office/drawing/2014/main" id="{FFA73299-089F-4DFA-9710-D4942206B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729" y="122003"/>
            <a:ext cx="1894122" cy="189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65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3533</TotalTime>
  <Words>1598</Words>
  <Application>Microsoft Office PowerPoint</Application>
  <PresentationFormat>Widescreen</PresentationFormat>
  <Paragraphs>251</Paragraphs>
  <Slides>21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Exploring Mindset &amp; Response to Failure in Reformed IPLS Labs</vt:lpstr>
      <vt:lpstr>Project Foundations</vt:lpstr>
      <vt:lpstr>Project Components</vt:lpstr>
      <vt:lpstr>PowerPoint Presentation</vt:lpstr>
      <vt:lpstr>IPLS Labs @ Utah (adapted from NEXUS)</vt:lpstr>
      <vt:lpstr>IPLS Labs @ Utah (adapted from NEXUS)</vt:lpstr>
      <vt:lpstr>IPLS Labs @ Utah (adapted from NEXUS)</vt:lpstr>
      <vt:lpstr>FLAMEnet intervention timeline</vt:lpstr>
      <vt:lpstr>FLAMEnet intervention timeline</vt:lpstr>
      <vt:lpstr>FLAMEnet intervention</vt:lpstr>
      <vt:lpstr>FLAMEnet intervention</vt:lpstr>
      <vt:lpstr>FLAMEnet intervention</vt:lpstr>
      <vt:lpstr>FLAMEnet intervention</vt:lpstr>
      <vt:lpstr>Sample student responses</vt:lpstr>
      <vt:lpstr>Codebook Development / Categories</vt:lpstr>
      <vt:lpstr>Codebook Development / Categories</vt:lpstr>
      <vt:lpstr>Preliminary data</vt:lpstr>
      <vt:lpstr>Preliminary data</vt:lpstr>
      <vt:lpstr>A couple reflections</vt:lpstr>
      <vt:lpstr>Future work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Mindset and Response to Failure in Reformed IPLS Labs</dc:title>
  <dc:creator>Jordan Gerton</dc:creator>
  <cp:lastModifiedBy>Jordan Gerton</cp:lastModifiedBy>
  <cp:revision>72</cp:revision>
  <dcterms:created xsi:type="dcterms:W3CDTF">2019-07-22T20:58:44Z</dcterms:created>
  <dcterms:modified xsi:type="dcterms:W3CDTF">2019-07-25T16:49:16Z</dcterms:modified>
</cp:coreProperties>
</file>